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375" r:id="rId5"/>
  </p:sldIdLst>
  <p:sldSz cx="12197715" cy="6858000"/>
  <p:notesSz cx="6858000" cy="9144000"/>
  <p:embeddedFontLst>
    <p:embeddedFont>
      <p:font typeface="宋体" panose="02010600030101010101" pitchFamily="2" charset="-122"/>
      <p:regular r:id="rId11"/>
    </p:embeddedFont>
    <p:embeddedFont>
      <p:font typeface="Microsoft YaHei Bold" panose="020B0703020204020201" charset="-122"/>
      <p:regular r:id="rId12"/>
    </p:embeddedFont>
    <p:embeddedFont>
      <p:font typeface="Microsoft YaHei" panose="020B0703020204020201" charset="-122"/>
      <p:regular r:id="rId13"/>
    </p:embeddedFont>
    <p:embeddedFont>
      <p:font typeface="微软雅黑" panose="020B0703020204020201" charset="-122"/>
      <p:regular r:id="rId14"/>
    </p:embeddedFont>
    <p:embeddedFont>
      <p:font typeface="Calibri" panose="020F0302020204030204"/>
      <p:regular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ubb" initials="p" lastIdx="0" clrIdx="0"/>
  <p:cmAuthor id="2" name="立峰" initials="立峰" lastIdx="0" clrIdx="1"/>
  <p:cmAuthor id="3" name="作者" initials="A" lastIdx="0" clrIdx="2"/>
  <p:cmAuthor id="4" name="Administrator" initials="A" lastIdx="0" clrIdx="3"/>
  <p:cmAuthor id="5" name="chain" initials="c" lastIdx="0" clrIdx="4"/>
  <p:cmAuthor id="6" name="User" initials="U" lastIdx="0" clrIdx="5"/>
  <p:cmAuthor id="7" name="Windows 用户" initials="W" lastIdx="0" clrIdx="6"/>
  <p:cmAuthor id="8" name="黎铁军" initials="黎" lastIdx="0" clrIdx="7"/>
  <p:cmAuthor id="9" name="fun4ken" initials="f" lastIdx="0" clrIdx="8"/>
  <p:cmAuthor id="10" name="hanqingchun" initials="h" lastIdx="0" clrIdx="9"/>
  <p:cmAuthor id="11" name="yxw" initials="y" lastIdx="0" clrIdx="10"/>
  <p:cmAuthor id="12" name="gao xf" initials="gx" lastIdx="0" clrIdx="11"/>
  <p:cmAuthor id="13" name="Chiang Neo" initials="CN" lastIdx="0" clrIdx="12"/>
  <p:cmAuthor id="14" name="alluka" initials="a" lastIdx="0" clrIdx="13"/>
  <p:cmAuthor id="15" name="lmy" initials="l" lastIdx="0" clrIdx="14"/>
  <p:cmAuthor id="16" name="扈益嘉" initials="扈" lastIdx="0" clrIdx="15"/>
  <p:cmAuthor id="17" name="RubyCC" initials="R" lastIdx="0" clrIdx="16"/>
  <p:cmAuthor id="18" name="特 皮" initials="特" lastIdx="0" clrIdx="17"/>
  <p:cmAuthor id="19" name="shaoxu li" initials="s" lastIdx="0" clrIdx="18"/>
  <p:cmAuthor id="20" name="cb" initials="c" lastIdx="0" clrIdx="19"/>
  <p:cmAuthor id="21" name="kylin" initials="k" lastIdx="0" clrIdx="20"/>
  <p:cmAuthor id="22" name="萍" initials="萍" lastIdx="0" clrIdx="21"/>
  <p:cmAuthor id="23" name="张燕" initials="张" lastIdx="0" clrIdx="22"/>
  <p:cmAuthor id="24" name="TonyZhu" initials="T" lastIdx="0" clrIdx="23"/>
  <p:cmAuthor id="25" name="ainstain" initials="a" lastIdx="0" clrIdx="24"/>
  <p:cmAuthor id="26" name="Ivan" initials="I" lastIdx="0" clrIdx="25"/>
  <p:cmAuthor id="27" name="45225" initials="4" lastIdx="0" clrIdx="26"/>
  <p:cmAuthor id="28" name="粤" initials="粤" lastIdx="0" clrIdx="27"/>
  <p:cmAuthor id="29" name="季健雄" initials="季" lastIdx="0" clrIdx="28"/>
  <p:cmAuthor id="30" name="pc" initials="p" lastIdx="0" clrIdx="29"/>
  <p:cmAuthor id="31" name="未知用户7" initials="未" lastIdx="0" clrIdx="30"/>
  <p:cmAuthor id="32" name="Author" initials="A" lastIdx="0" clrIdx="31"/>
  <p:cmAuthor id="33" name="Lee Alwin" initials="LA" lastIdx="0" clrIdx="32"/>
  <p:cmAuthor id="34" name="yang" initials="y" lastIdx="0" clrIdx="33"/>
  <p:cmAuthor id="35" name="元鹏 王" initials="元" lastIdx="0" clrIdx="34"/>
  <p:cmAuthor id="36" name="yzj" initials="y" lastIdx="0" clrIdx="35"/>
  <p:cmAuthor id="37" name="lifuyou" initials="l" lastIdx="0" clrIdx="36"/>
  <p:cmAuthor id="38" name="zd" initials="z" lastIdx="0" clrIdx="37"/>
  <p:cmAuthor id="39" name="未知用户3" initials="未" lastIdx="0" clrIdx="38"/>
  <p:cmAuthor id="40" name="武敏" initials="武" lastIdx="0" clrIdx="39"/>
  <p:cmAuthor id="41" name="jialuo" initials="j" lastIdx="0" clrIdx="40"/>
  <p:cmAuthor id="42" name="ZYSR-XY" initials="Z" lastIdx="0" clrIdx="41"/>
  <p:cmAuthor id="43" name="清泺 戴" initials="清戴" lastIdx="0" clrIdx="42"/>
  <p:cmAuthor id="44" name="刘颖" initials="刘" lastIdx="0" clrIdx="43"/>
  <p:cmAuthor id="45" name="Chen, Naikang A." initials="C" lastIdx="0" clrIdx="44"/>
  <p:cmAuthor id="46" name="song song" initials="s" lastIdx="0" clrIdx="45"/>
  <p:cmAuthor id="47" name="曾阿婷" initials="曾" lastIdx="0" clrIdx="46"/>
  <p:cmAuthor id="48" name="杨 伟萍" initials="杨" lastIdx="0" clrIdx="47"/>
  <p:cmAuthor id="49" name="沈霄雷" initials="沈" lastIdx="0" clrIdx="48"/>
  <p:cmAuthor id="50" name="yubaoquan" initials="y" lastIdx="0" clrIdx="49"/>
  <p:cmAuthor id="51" name="SF" initials="S" lastIdx="0" clrIdx="50"/>
  <p:cmAuthor id="52" name="ting yue" initials="t" lastIdx="0" clrIdx="51"/>
  <p:cmAuthor id="53" name="sammi" initials="s" lastIdx="0" clrIdx="52"/>
  <p:cmAuthor id="54" name="未知用户18" initials="" lastIdx="0" clrIdx="53"/>
  <p:cmAuthor id="55" name="thinkbap" initials="t" lastIdx="0" clrIdx="54"/>
  <p:cmAuthor id="56" name="戴 清泺" initials="戴" lastIdx="0" clrIdx="55"/>
  <p:cmAuthor id="57" name="david bin" initials="d" lastIdx="0" clrIdx="56"/>
  <p:cmAuthor id="58" name="NN" initials="NN" lastIdx="0" clrIdx="57"/>
  <p:cmAuthor id="59" name="MLOONG" initials="M" lastIdx="0" clrIdx="58"/>
  <p:cmAuthor id="60" name="未知用户4" initials="未" lastIdx="0" clrIdx="59"/>
  <p:cmAuthor id="61" name="未知用户5" initials="未" lastIdx="0" clrIdx="60"/>
  <p:cmAuthor id="62" name="未知用户6" initials="未" lastIdx="0" clrIdx="61"/>
  <p:cmAuthor id="63" name="於宝泉" initials="於" lastIdx="0" clrIdx="62"/>
  <p:cmAuthor id="64" name="levy" initials="l" lastIdx="0" clrIdx="63"/>
  <p:cmAuthor id="65" name="grace" initials="g" lastIdx="0" clrIdx="64"/>
  <p:cmAuthor id="66" name="刘思蜀" initials="刘" lastIdx="0" clrIdx="65"/>
  <p:cmAuthor id="67" name=" " initials=" " lastIdx="0" clrIdx="66"/>
  <p:cmAuthor id="68" name="Liu Dong" initials="L" lastIdx="0" clrIdx="67"/>
  <p:cmAuthor id="69" name="Zhao Jing" initials="Z" lastIdx="0" clrIdx="68"/>
  <p:cmAuthor id="70" name="先生 叶" initials="先" lastIdx="0" clrIdx="69"/>
  <p:cmAuthor id="71" name="YANQING BAO" initials="Y" lastIdx="0" clrIdx="70"/>
  <p:cmAuthor id="72" name="方方" initials="方" lastIdx="0" clrIdx="71"/>
  <p:cmAuthor id="73" name="Roet-Reinking, Nathalie" initials="R" lastIdx="0" clrIdx="72"/>
  <p:cmAuthor id="74" name="张金龙" initials="张" lastIdx="0" clrIdx="73"/>
  <p:cmAuthor id="75" name="祝惠蓉" initials="祝" lastIdx="0" clrIdx="74"/>
  <p:cmAuthor id="76" name="zhq" initials="z" lastIdx="0" clrIdx="75"/>
  <p:cmAuthor id="77" name="张琦" initials="zq" lastIdx="0" clrIdx="76"/>
  <p:cmAuthor id="78" name="朱粒" initials="朱" lastIdx="0" clrIdx="77"/>
  <p:cmAuthor id="79" name="Sky123.Org" initials="S" lastIdx="0" clrIdx="78"/>
  <p:cmAuthor id="80" name="H1900" initials="H" lastIdx="0" clrIdx="79"/>
  <p:cmAuthor id="81" name="王航" initials="王" lastIdx="0" clrIdx="80"/>
  <p:cmAuthor id="82" name="回校" initials="回" lastIdx="0" clrIdx="81"/>
  <p:cmAuthor id="83" name="未知用户8" initials="未" lastIdx="0" clrIdx="82"/>
  <p:cmAuthor id="84" name="王怀璋" initials="王" lastIdx="0" clrIdx="83"/>
  <p:cmAuthor id="85" name="lenovo0" initials="l" lastIdx="0" clrIdx="84"/>
  <p:cmAuthor id="86" name="未知用户9" initials="未" lastIdx="0" clrIdx="85"/>
  <p:cmAuthor id="87" name="Tracy" initials="T" lastIdx="0" clrIdx="86"/>
  <p:cmAuthor id="88" name="yangdi" initials="y" lastIdx="0" clrIdx="87"/>
  <p:cmAuthor id="89" name="Microsoft Office 用户" initials="M" lastIdx="0" clrIdx="88"/>
  <p:cmAuthor id="90" name="sunxp002" initials="s" lastIdx="0" clrIdx="89"/>
  <p:cmAuthor id="91" name="吴晓梅" initials="吴" lastIdx="0" clrIdx="90"/>
  <p:cmAuthor id="92" name="徐 宁" initials="徐" lastIdx="0" clrIdx="91"/>
  <p:cmAuthor id="93" name="QBOSSCHEN" initials="Q" lastIdx="0" clrIdx="92"/>
  <p:cmAuthor id="94" name="未知用户33" initials="未" lastIdx="0" clrIdx="93"/>
  <p:cmAuthor id="95" name="未知用户34" initials="未" lastIdx="0" clrIdx="94"/>
  <p:cmAuthor id="96" name="pangyt" initials="p" lastIdx="0" clrIdx="95"/>
  <p:cmAuthor id="97" name="未知用户37" initials="未" lastIdx="0" clrIdx="96"/>
  <p:cmAuthor id="98" name="未知用户38" initials="未" lastIdx="0" clrIdx="97"/>
  <p:cmAuthor id="99" name="未知用户39" initials="未" lastIdx="0" clrIdx="98"/>
  <p:cmAuthor id="100" name="未知用户40" initials="未" lastIdx="0" clrIdx="99"/>
  <p:cmAuthor id="101" name="pangxw01" initials="p" lastIdx="0" clrIdx="100"/>
  <p:cmAuthor id="102" name="Calvin G" initials="C" lastIdx="0" clrIdx="101"/>
  <p:cmAuthor id="103" name="张莹" initials="张" lastIdx="0" clrIdx="102"/>
  <p:cmAuthor id="104" name="MC SYSTEM" initials="M" lastIdx="0" clrIdx="103"/>
  <p:cmAuthor id="105" name="spring_ren" initials="s" lastIdx="0" clrIdx="104"/>
  <p:cmAuthor id="106" name="viola_yang" initials="v" lastIdx="0" clrIdx="105"/>
  <p:cmAuthor id="107" name="未知用户89" initials="未" lastIdx="0" clrIdx="106"/>
  <p:cmAuthor id="108" name="李璐---寿险总公司营销管理部" initials="李" lastIdx="0" clrIdx="107"/>
  <p:cmAuthor id="109" name="xuqing" initials="x" lastIdx="0" clrIdx="108"/>
  <p:cmAuthor id="110" name="王顶" initials="王" lastIdx="0" clrIdx="109"/>
  <p:cmAuthor id="111" name="minty minty" initials="m" lastIdx="0" clrIdx="110"/>
  <p:cmAuthor id="112" name="松 李" initials="松" lastIdx="0" clrIdx="111"/>
  <p:cmAuthor id="113" name="CHEN LONG" initials="C" lastIdx="0" clrIdx="112"/>
  <p:cmAuthor id="114" name="彬 罗" initials="彬" lastIdx="0" clrIdx="113"/>
  <p:cmAuthor id="115" name="cuizijin01" initials="c" lastIdx="0" clrIdx="114"/>
  <p:cmAuthor id="116" name="罗彬" initials="罗" lastIdx="0" clrIdx="115"/>
  <p:cmAuthor id="117" name="刘盛潮" initials="刘" lastIdx="0" clrIdx="116"/>
  <p:cmAuthor id="118" name="1 mac" initials="1" lastIdx="0" clrIdx="117"/>
  <p:cmAuthor id="119" name="未知用户86" initials="未" lastIdx="0" clrIdx="118"/>
  <p:cmAuthor id="120" name="新萝卜家园" initials="新" lastIdx="0" clrIdx="119"/>
  <p:cmAuthor id="121" name="songchunhua" initials="s" lastIdx="0" clrIdx="120"/>
  <p:cmAuthor id="122" name="宋春华" initials="宋" lastIdx="0" clrIdx="121"/>
  <p:cmAuthor id="123" name="lixiaosong" initials="l" lastIdx="0" clrIdx="122"/>
  <p:cmAuthor id="124" name="未知用户78" initials="未" lastIdx="0" clrIdx="123"/>
  <p:cmAuthor id="125" name="马妍" initials="马" lastIdx="0" clrIdx="124"/>
  <p:cmAuthor id="126" name="yanqiqi-lgd" initials="y" lastIdx="0" clrIdx="125"/>
  <p:cmAuthor id="127" name="番茄花园" initials="番" lastIdx="0" clrIdx="126"/>
  <p:cmAuthor id="128" name="caoyq0624" initials="c" lastIdx="0" clrIdx="127"/>
  <p:cmAuthor id="129" name="方朝军/产品推动室/产品开发推广部/总公司" initials="方" lastIdx="0" clrIdx="128"/>
  <p:cmAuthor id="130" name="zq" initials="z" lastIdx="0" clrIdx="129"/>
  <p:cmAuthor id="131" name="未知用户28" initials="未" lastIdx="0" clrIdx="130"/>
  <p:cmAuthor id="132" name="temp" initials="t" lastIdx="0" clrIdx="131"/>
  <p:cmAuthor id="133" name="Q Q" initials="Q" lastIdx="0" clrIdx="132"/>
  <p:cmAuthor id="134" name="柳 先涛" initials="柳" lastIdx="0" clrIdx="133"/>
  <p:cmAuthor id="135" name="liquanxi" initials="l" lastIdx="0" clrIdx="134"/>
  <p:cmAuthor id="136" name="Tracy Chen" initials="T" lastIdx="0" clrIdx="135"/>
  <p:cmAuthor id="137" name="刘浩" initials="刘" lastIdx="0" clrIdx="136"/>
  <p:cmAuthor id="138" name="dongwc0205" initials="d" lastIdx="0" clrIdx="137"/>
  <p:cmAuthor id="139" name="yuancc04" initials="y" lastIdx="0" clrIdx="138"/>
  <p:cmAuthor id="140" name="he zhirui" initials="hz" lastIdx="0" clrIdx="139"/>
  <p:cmAuthor id="141" name="Xinyi" initials="X" lastIdx="0" clrIdx="140"/>
  <p:cmAuthor id="142" name="伟哥" initials="伟哥" lastIdx="0" clrIdx="141"/>
  <p:cmAuthor id="143" name="万户网络" initials="万" lastIdx="0" clrIdx="142"/>
  <p:cmAuthor id="144" name="YANGS-PC" initials="Y" lastIdx="0" clrIdx="143"/>
  <p:cmAuthor id="145" name="未知用户92" initials="未" lastIdx="0" clrIdx="144"/>
  <p:cmAuthor id="146" name="何慧丽" initials="何" lastIdx="0" clrIdx="145"/>
  <p:cmAuthor id="147" name="袁 玥挺" initials="袁" lastIdx="0" clrIdx="146"/>
  <p:cmAuthor id="148" name="未知用户19" initials="未" lastIdx="0" clrIdx="147"/>
  <p:cmAuthor id="149" name="未知用户12" initials="未" lastIdx="0" clrIdx="148"/>
  <p:cmAuthor id="150" name="hy-tkyl" initials="h" lastIdx="0" clrIdx="149"/>
  <p:cmAuthor id="151" name="49254" initials="4" lastIdx="0" clrIdx="150"/>
  <p:cmAuthor id="152" name="未知用户23" initials="未" lastIdx="0" clrIdx="151"/>
  <p:cmAuthor id="153" name="未知用户27" initials="未" lastIdx="0" clrIdx="152"/>
  <p:cmAuthor id="154" name="未知用户29" initials="未知用户29" lastIdx="0" clrIdx="153"/>
  <p:cmAuthor id="155" name="未知用户26" initials="未" lastIdx="0" clrIdx="154"/>
  <p:cmAuthor id="156" name="未知用户31" initials="未知用户31" lastIdx="0" clrIdx="155"/>
  <p:cmAuthor id="157" name="刘莎" initials="刘" lastIdx="0" clrIdx="156"/>
  <p:cmAuthor id="158" name="未知用户10" initials="未" lastIdx="0" clrIdx="157"/>
  <p:cmAuthor id="159" name="ydx2003new@163.com" initials="y" lastIdx="0" clrIdx="158"/>
  <p:cmAuthor id="160" name="岳文甲" initials="岳" lastIdx="0" clrIdx="159"/>
  <p:cmAuthor id="161" name="91huhang" initials="9" lastIdx="0" clrIdx="160"/>
  <p:cmAuthor id="162" name="Ray" initials="R" lastIdx="0" clrIdx="161"/>
  <p:cmAuthor id="163" name="Ms" initials="M" lastIdx="0" clrIdx="162"/>
  <p:cmAuthor id="164" name="未知用户80" initials="未" lastIdx="0" clrIdx="163"/>
  <p:cmAuthor id="165" name="ProMedican" initials="P" lastIdx="0" clrIdx="164"/>
  <p:cmAuthor id="166" name="侯清英" initials="侯" lastIdx="0" clrIdx="165"/>
  <p:cmAuthor id="167" name="齐登宝" initials="齐" lastIdx="0" clrIdx="166"/>
  <p:cmAuthor id="168" name="Student" initials="S" lastIdx="0" clrIdx="167"/>
  <p:cmAuthor id="169" name="未知用户47" initials="未" lastIdx="0" clrIdx="168"/>
  <p:cmAuthor id="170" name="jiansheng li" initials="j" lastIdx="0" clrIdx="169"/>
  <p:cmAuthor id="171" name="李增增" initials="李" lastIdx="0" clrIdx="170"/>
  <p:cmAuthor id="172" name="ht guo" initials="h" lastIdx="0" clrIdx="171"/>
  <p:cmAuthor id="173" name="梁潇-lhq" initials="梁" lastIdx="0" clrIdx="172"/>
  <p:cmAuthor id="174" name="超乎想象" initials="超" lastIdx="0" clrIdx="173"/>
  <p:cmAuthor id="175" name="未知用户52" initials="未" lastIdx="0" clrIdx="174"/>
  <p:cmAuthor id="176" name="未知用户85" initials="未" lastIdx="0" clrIdx="175"/>
  <p:cmAuthor id="177" name="Windows" initials="W" lastIdx="0" clrIdx="176"/>
  <p:cmAuthor id="178" name="547716734@qq.com" initials="5" lastIdx="0" clrIdx="177"/>
  <p:cmAuthor id="179" name="郭书含" initials="郭" lastIdx="0" clrIdx="178"/>
  <p:cmAuthor id="180" name="sivaram" initials="s" lastIdx="0" clrIdx="179"/>
  <p:cmAuthor id="181" name="刘淼" initials="刘" lastIdx="0" clrIdx="180"/>
  <p:cmAuthor id="182" name="Office 365" initials="O" lastIdx="0" clrIdx="181"/>
  <p:cmAuthor id="183" name="1716266060@qq.com" initials="1" lastIdx="0" clrIdx="182"/>
  <p:cmAuthor id="184" name="程学春 cxc" initials="程" lastIdx="0" clrIdx="183"/>
  <p:cmAuthor id="185" name="chenli8" initials="c" lastIdx="0" clrIdx="184"/>
  <p:cmAuthor id="186" name="448097321@qq.com" initials="4" lastIdx="0" clrIdx="185"/>
  <p:cmAuthor id="187" name="zhumin1" initials="z" lastIdx="0" clrIdx="186"/>
  <p:cmAuthor id="188" name="FS" initials="F" lastIdx="0" clrIdx="187"/>
  <p:cmAuthor id="189" name="Temp" initials="T" lastIdx="0" clrIdx="188"/>
  <p:cmAuthor id="190" name="刘岸亮" initials="刘" lastIdx="0" clrIdx="189"/>
  <p:cmAuthor id="191" name="雍中婧" initials="雍" lastIdx="0" clrIdx="190"/>
  <p:cmAuthor id="192" name="任斐" initials="任" lastIdx="0" clrIdx="191"/>
  <p:cmAuthor id="193" name="kylin3" initials="k" lastIdx="0" clrIdx="192"/>
  <p:cmAuthor id="194" name="肖 雷" initials="肖" lastIdx="0" clrIdx="193"/>
  <p:cmAuthor id="195" name="lin lin" initials="l" lastIdx="0" clrIdx="194"/>
  <p:cmAuthor id="196" name="邓蓉榕" initials="邓" lastIdx="0" clrIdx="195"/>
  <p:cmAuthor id="197" name="谢学斌" initials="谢" lastIdx="0" clrIdx="196"/>
  <p:cmAuthor id="198" name="Sky.Wang" initials="S" lastIdx="0" clrIdx="197"/>
  <p:cmAuthor id="199" name="时方赛" initials="时" lastIdx="0" clrIdx="198"/>
  <p:cmAuthor id="200" name="wangll132" initials="w" lastIdx="0" clrIdx="199"/>
  <p:cmAuthor id="201" name="BA-俞阳" initials="authorId_4447802" lastIdx="0" clrIdx="200"/>
  <p:cmAuthor id="202" name="Microsoft Office User" initials="MOU" lastIdx="0" clrIdx="201"/>
  <p:cmAuthor id="203" name="张 步伟" initials="张" lastIdx="0" clrIdx="202"/>
  <p:cmAuthor id="204" name="未知用户151" initials="未" lastIdx="0" clrIdx="203"/>
  <p:cmAuthor id="205" name="未知用户152" initials="未" lastIdx="0" clrIdx="204"/>
  <p:cmAuthor id="206" name="未知用户153" initials="未" lastIdx="0" clrIdx="205"/>
  <p:cmAuthor id="207" name="未知用户154" initials="未" lastIdx="0" clrIdx="206"/>
  <p:cmAuthor id="208" name="未知用户155" initials="未" lastIdx="0" clrIdx="207"/>
  <p:cmAuthor id="209" name="未知用户41" initials="未" lastIdx="0" clrIdx="208"/>
  <p:cmAuthor id="210" name="未知用户44" initials="未" lastIdx="0" clrIdx="209"/>
  <p:cmAuthor id="211" name="未知用户45" initials="未" lastIdx="0" clrIdx="210"/>
  <p:cmAuthor id="212" name="未知用户156" initials="未" lastIdx="0" clrIdx="211"/>
  <p:cmAuthor id="213" name="未知用户64" initials="未" lastIdx="0" clrIdx="212"/>
  <p:cmAuthor id="214" name="未知用户65" initials="未" lastIdx="0" clrIdx="213"/>
  <p:cmAuthor id="215" name="未知用户68" initials="未" lastIdx="0" clrIdx="214"/>
  <p:cmAuthor id="216" name="未知用户69" initials="未" lastIdx="0" clrIdx="215"/>
  <p:cmAuthor id="217" name="未知用户70" initials="未" lastIdx="0" clrIdx="216"/>
  <p:cmAuthor id="218" name="未知用户71" initials="未" lastIdx="0" clrIdx="217"/>
  <p:cmAuthor id="219" name="未知用户72" initials="未" lastIdx="0" clrIdx="218"/>
  <p:cmAuthor id="220" name="未知用户73" initials="未" lastIdx="0" clrIdx="219"/>
  <p:cmAuthor id="221" name="未知用户49" initials="未" lastIdx="0" clrIdx="220"/>
  <p:cmAuthor id="222" name="未知用户50" initials="未" lastIdx="0" clrIdx="221"/>
  <p:cmAuthor id="223" name="MA15" initials="M" lastIdx="0" clrIdx="222"/>
  <p:cmAuthor id="224" name="未知用户53" initials="未" lastIdx="0" clrIdx="223"/>
  <p:cmAuthor id="225" name="未知用户96" initials="未" lastIdx="0" clrIdx="224"/>
  <p:cmAuthor id="226" name="未知用户48" initials="未" lastIdx="0" clrIdx="225"/>
  <p:cmAuthor id="227" name="Xin Wang (IB)" initials="X" lastIdx="0" clrIdx="226"/>
  <p:cmAuthor id="228" name="未知用户97" initials="未" lastIdx="0" clrIdx="227"/>
  <p:cmAuthor id="229" name="未知用户43" initials="未" lastIdx="0" clrIdx="228"/>
  <p:cmAuthor id="230" name="未知用户100" initials="未" lastIdx="0" clrIdx="229"/>
  <p:cmAuthor id="231" name="未知用户101" initials="未" lastIdx="0" clrIdx="230"/>
  <p:cmAuthor id="232" name="韩雨" initials="韩" lastIdx="0" clrIdx="231"/>
  <p:cmAuthor id="233" name="未知用户32" initials="未" lastIdx="0" clrIdx="232"/>
  <p:cmAuthor id="234" name="未知用户42" initials="未" lastIdx="0" clrIdx="233"/>
  <p:cmAuthor id="235" name="未知的使用者109" initials="未" lastIdx="0" clrIdx="234"/>
  <p:cmAuthor id="236" name="未知的使用者122" initials="未" lastIdx="0" clrIdx="235"/>
  <p:cmAuthor id="237" name="未知的使用者123" initials="未" lastIdx="0" clrIdx="236"/>
  <p:cmAuthor id="238" name="AGK" initials="A" lastIdx="0" clrIdx="237"/>
  <p:cmAuthor id="239" name="不明使用者20" initials="不" lastIdx="0" clrIdx="238"/>
  <p:cmAuthor id="240" name="唐可欣" initials="唐" lastIdx="0" clrIdx="239"/>
  <p:cmAuthor id="241" name="曾蓓/贝贝" initials="曾" lastIdx="0" clrIdx="240"/>
  <p:cmAuthor id="242" name="未知的使用者41" initials="未" lastIdx="0" clrIdx="241"/>
  <p:cmAuthor id="243" name="未知的使用者72" initials="未" lastIdx="0" clrIdx="242"/>
  <p:cmAuthor id="244" name="未知的使用者48" initials="未" lastIdx="0" clrIdx="243"/>
  <p:cmAuthor id="245" name="未知的使用者104" initials="未" lastIdx="0" clrIdx="244"/>
  <p:cmAuthor id="246" name="未知的使用者39" initials="未" lastIdx="0" clrIdx="245"/>
  <p:cmAuthor id="247" name="Shawna Strickland" initials="S" lastIdx="0" clrIdx="246"/>
  <p:cmAuthor id="248" name="未知的使用者36" initials="未" lastIdx="0" clrIdx="247"/>
  <p:cmAuthor id="249" name="Daniel Wuu" initials="D" lastIdx="0" clrIdx="248"/>
  <p:cmAuthor id="250" name="未知用户56" initials="未" lastIdx="0" clrIdx="249"/>
  <p:cmAuthor id="251" name="未知的使用者14" initials="未" lastIdx="0" clrIdx="250"/>
  <p:cmAuthor id="252" name="仇怿俊" initials="仇" lastIdx="0" clrIdx="251"/>
  <p:cmAuthor id="253" name="韩雨_UBvibq63" initials="韩" lastIdx="0" clrIdx="252"/>
  <p:cmAuthor id="254" name="赵培勋_3IVrI7J7" initials="赵" lastIdx="0" clrIdx="253"/>
  <p:cmAuthor id="255" name="Ashley Eberenz" initials="A" lastIdx="0" clrIdx="254"/>
  <p:cmAuthor id="256" name="施丽勤_uMzuu63y" initials="施" lastIdx="0" clrIdx="255"/>
  <p:cmAuthor id="257" name="不明使用者19" initials="不" lastIdx="0" clrIdx="256"/>
  <p:cmAuthor id="258" name="peng Terry" initials="p" lastIdx="0" clrIdx="257"/>
  <p:cmAuthor id="259" name="qiantong" initials="q" lastIdx="0" clrIdx="258"/>
  <p:cmAuthor id="260" name="未知的使用者74" initials="未" lastIdx="0" clrIdx="259"/>
  <p:cmAuthor id="261" name="未知的使用者23" initials="未" lastIdx="0" clrIdx="260"/>
  <p:cmAuthor id="262" name="未知的使用者1" initials="未" lastIdx="0" clrIdx="261"/>
  <p:cmAuthor id="263" name="116304" initials="1" lastIdx="0" clrIdx="262"/>
  <p:cmAuthor id="264" name="R affer" initials="R" lastIdx="0" clrIdx="263"/>
  <p:cmAuthor id="265" name="qihua-DCMS" initials="q" lastIdx="0" clrIdx="264"/>
  <p:cmAuthor id="266" name="Windows User" initials="W" lastIdx="0" clrIdx="265"/>
  <p:cmAuthor id="267" name="未知用户55" initials="未" lastIdx="0" clrIdx="266"/>
  <p:cmAuthor id="268" name="未知的使用者95" initials="未" lastIdx="0" clrIdx="267"/>
  <p:cmAuthor id="269" name="未知的使用者32" initials="未" lastIdx="0" clrIdx="268"/>
  <p:cmAuthor id="270" name="未知的使用者49" initials="未" lastIdx="0" clrIdx="269"/>
  <p:cmAuthor id="271" name="Unknown User26" initials="U" lastIdx="0" clrIdx="270"/>
  <p:cmAuthor id="272" name="yuexuejun" initials="y" lastIdx="0" clrIdx="271"/>
  <p:cmAuthor id="273" name="未知的使用者71" initials="未" lastIdx="0" clrIdx="272"/>
  <p:cmAuthor id="274" name="未知的使用者105" initials="未" lastIdx="0" clrIdx="273"/>
  <p:cmAuthor id="275" name="Unknown User70" initials="U" lastIdx="0" clrIdx="274"/>
  <p:cmAuthor id="276" name="clinchen" initials="c" lastIdx="0" clrIdx="275"/>
  <p:cmAuthor id="277" name="hanjuncompany" initials="h" lastIdx="0" clrIdx="276"/>
  <p:cmAuthor id="278" name="kathy chen" initials="k" lastIdx="0" clrIdx="277"/>
  <p:cmAuthor id="279" name="黄晓平" initials="黄" lastIdx="0" clrIdx="278"/>
  <p:cmAuthor id="280" name="未知的使用者63" initials="未" lastIdx="0" clrIdx="279"/>
  <p:cmAuthor id="281" name="徐琳00159163" initials="徐" lastIdx="0" clrIdx="280"/>
  <p:cmAuthor id="282" name="未知的使用者64" initials="未" lastIdx="0" clrIdx="281"/>
  <p:cmAuthor id="283" name="WPS_1653443306" initials="W" lastIdx="0" clrIdx="282"/>
  <p:cmAuthor id="284" name="未知的使用者47" initials="未" lastIdx="0" clrIdx="283"/>
  <p:cmAuthor id="285" name="未知的使用者60" initials="未" lastIdx="0" clrIdx="284"/>
  <p:cmAuthor id="286" name="未知的使用者59" initials="未" lastIdx="0" clrIdx="285"/>
  <p:cmAuthor id="287" name="未知的使用者54" initials="未" lastIdx="0" clrIdx="286"/>
  <p:cmAuthor id="288" name="未知的使用者66" initials="未" lastIdx="0" clrIdx="287"/>
  <p:cmAuthor id="289" name="未知的使用者65" initials="未" lastIdx="0" clrIdx="288"/>
  <p:cmAuthor id="290" name="未知的使用者106" initials="未" lastIdx="0" clrIdx="289"/>
  <p:cmAuthor id="291" name="未知的使用者107" initials="未" lastIdx="0" clrIdx="290"/>
  <p:cmAuthor id="292" name="未知的使用者108" initials="未" lastIdx="0" clrIdx="291"/>
  <p:cmAuthor id="293" name="未知的使用者86" initials="未" lastIdx="0" clrIdx="292"/>
  <p:cmAuthor id="294" name="未知的使用者116" initials="未" lastIdx="0" clrIdx="293"/>
  <p:cmAuthor id="295" name="未知的使用者44" initials="未" lastIdx="0" clrIdx="294"/>
  <p:cmAuthor id="296" name="未知的使用者37" initials="未" lastIdx="0" clrIdx="295"/>
  <p:cmAuthor id="297" name="王维_vQzuB73A" initials="authorId_897917116" lastIdx="0" clrIdx="296"/>
  <p:cmAuthor id="298" name="未知的使用者126" initials="未" lastIdx="0" clrIdx="297"/>
  <p:cmAuthor id="299" name="未知的使用者127" initials="未" lastIdx="0" clrIdx="298"/>
  <p:cmAuthor id="300" name="未知的使用者128" initials="未" lastIdx="0" clrIdx="299"/>
  <p:cmAuthor id="301" name="未知的使用者124" initials="未" lastIdx="0" clrIdx="300"/>
  <p:cmAuthor id="302" name="未知的使用者125" initials="未" lastIdx="0" clrIdx="301"/>
  <p:cmAuthor id="303" name="Sara Chen" initials="S" lastIdx="0" clrIdx="302"/>
  <p:cmAuthor id="304" name="huang gerrard" initials="h" lastIdx="0" clrIdx="303"/>
  <p:cmAuthor id="305" name="未知用户170" initials="未" lastIdx="0" clrIdx="304"/>
  <p:cmAuthor id="306" name="未知用户171" initials="未" lastIdx="0" clrIdx="305"/>
  <p:cmAuthor id="307" name="未知用户172" initials="未" lastIdx="0" clrIdx="306"/>
  <p:cmAuthor id="308" name="未知用户173" initials="未" lastIdx="0" clrIdx="307"/>
  <p:cmAuthor id="309" name="未知用户149" initials="未" lastIdx="0" clrIdx="308"/>
  <p:cmAuthor id="310" name="未知用户150" initials="未" lastIdx="0" clrIdx="309"/>
  <p:cmAuthor id="311" name="@" initials="@" lastIdx="0" clrIdx="310"/>
  <p:cmAuthor id="312" name="宋 雪贤" initials="宋" lastIdx="0" clrIdx="311"/>
  <p:cmAuthor id="313" name="Amy TANG" initials="AT" lastIdx="0" clrIdx="312"/>
  <p:cmAuthor id="314" name="Mia Vida Villanueva" initials="MVV" lastIdx="0" clrIdx="313"/>
  <p:cmAuthor id="315" name="1206988966@qq.com" initials="1" lastIdx="0" clrIdx="314"/>
  <p:cmAuthor id="316" name="姜伟光" initials="姜" lastIdx="0" clrIdx="315"/>
  <p:cmAuthor id="317" name="李 书臣" initials="李" lastIdx="0" clrIdx="316"/>
  <p:cmAuthor id="318" name="lenovo" initials="l" lastIdx="0" clrIdx="317"/>
  <p:cmAuthor id="319" name="zhangmengyao" initials="z" lastIdx="0" clrIdx="318"/>
  <p:cmAuthor id="320" name="庭巍 杜" initials="庭巍" lastIdx="0" clrIdx="319"/>
  <p:cmAuthor id="321" name="宋洁然" initials="宋" lastIdx="0" clrIdx="320"/>
  <p:cmAuthor id="322" name="ming qiu" initials="m" lastIdx="0" clrIdx="321"/>
  <p:cmAuthor id="323" name="bbs" initials="b" lastIdx="0" clrIdx="322"/>
  <p:cmAuthor id="324" name="fei peng" initials="f" lastIdx="0" clrIdx="323"/>
  <p:cmAuthor id="325" name="程 方" initials="程" lastIdx="0" clrIdx="324"/>
  <p:cmAuthor id="326" name="yuan" initials="y" lastIdx="0" clrIdx="325"/>
  <p:cmAuthor id="327" name="wangchenchen" initials="w" lastIdx="0" clrIdx="326"/>
  <p:cmAuthor id="328" name="mayer" initials="m" lastIdx="0" clrIdx="327"/>
  <p:cmAuthor id="329" name="10025093" initials="1" lastIdx="0" clrIdx="328"/>
  <p:cmAuthor id="330" name="ThinkPad" initials="T" lastIdx="0" clrIdx="329"/>
  <p:cmAuthor id="331" name="挚爱一生♥祺" initials="挚" lastIdx="0" clrIdx="330"/>
  <p:cmAuthor id="332" name="未知的使用者117" initials="" lastIdx="0" clrIdx="331"/>
  <p:cmAuthor id="333" name="WPS_1679281038" initials="W" lastIdx="0" clrIdx="332"/>
  <p:cmAuthor id="334" name="Iddo Kadim" initials="I" lastIdx="0" clrIdx="333"/>
  <p:cmAuthor id="335" name="angel" initials="a" lastIdx="0" clrIdx="334"/>
  <p:cmAuthor id="336" name="郝锦涛" initials="郝" lastIdx="0" clrIdx="335"/>
  <p:cmAuthor id="337" name="19150" initials="1" lastIdx="0" clrIdx="336"/>
  <p:cmAuthor id="338" name="sony" initials="s" lastIdx="0" clrIdx="337"/>
  <p:cmAuthor id="339" name="zhangyanshun" initials="z" lastIdx="0" clrIdx="338"/>
  <p:cmAuthor id="340" name="无痕" initials="无" lastIdx="0" clrIdx="339"/>
  <p:cmAuthor id="341" name="zys" initials="z" lastIdx="0" clrIdx="340"/>
  <p:cmAuthor id="342" name="10066351" initials="1" lastIdx="0" clrIdx="341"/>
  <p:cmAuthor id="343" name="未知用户93" initials="" lastIdx="0" clrIdx="342"/>
  <p:cmAuthor id="344" name="未知用户90" initials="" lastIdx="0" clrIdx="343"/>
  <p:cmAuthor id="345" name="未知用户91" initials="" lastIdx="0" clrIdx="344"/>
  <p:cmAuthor id="346" name="未知用户74" initials="" lastIdx="0" clrIdx="345"/>
  <p:cmAuthor id="347" name="未知用户75" initials="" lastIdx="0" clrIdx="346"/>
  <p:cmAuthor id="348" name="未知用户76" initials="" lastIdx="0" clrIdx="347"/>
  <p:cmAuthor id="349" name="未知用户77" initials="" lastIdx="0" clrIdx="348"/>
  <p:cmAuthor id="350" name="未知用户79" initials="" lastIdx="0" clrIdx="349"/>
  <p:cmAuthor id="351" name="Harry xu" initials="" lastIdx="0" clrIdx="350"/>
  <p:cmAuthor id="352" name="未知用户35" initials="未" lastIdx="0" clrIdx="351"/>
  <p:cmAuthor id="353" name="未知用户111" initials="未" lastIdx="0" clrIdx="352"/>
  <p:cmAuthor id="354" name="Nova" initials="N" lastIdx="0" clrIdx="353"/>
  <p:cmAuthor id="355" name="renyina" initials="r" lastIdx="0" clrIdx="354"/>
  <p:cmAuthor id="356" name="chenmin" initials="c" lastIdx="0" clrIdx="355"/>
  <p:cmAuthor id="357" name="mashan@cmhi.cmcc" initials="mashan@cmhi.cmcc" lastIdx="0" clrIdx="356"/>
  <p:cmAuthor id="358" name="wangxinran" initials="w" lastIdx="0" clrIdx="357"/>
  <p:cmAuthor id="359" name="zhaoqi" initials="z" lastIdx="0" clrIdx="358"/>
  <p:cmAuthor id="360" name="zhoupeng" initials="z" lastIdx="0" clrIdx="359"/>
  <p:cmAuthor id="361" name="孟芳芳（借调）" initials="V" lastIdx="0" clrIdx="360"/>
  <p:cmAuthor id="362" name="未知用户51" initials="" lastIdx="0" clrIdx="361"/>
  <p:cmAuthor id="363" name="lixiaolin10@gd.cmcc" initials="g" lastIdx="0" clrIdx="362"/>
  <p:cmAuthor id="364" name="未知的使用者45" initials="" lastIdx="0" clrIdx="363"/>
  <p:cmAuthor id="365" name="ztolei@163.com" initials="z" lastIdx="0" clrIdx="364"/>
  <p:cmAuthor id="366" name="adminadd" initials="axxxdd" lastIdx="0" clrIdx="365"/>
  <p:cmAuthor id="367" name="演示专用" initials="演" lastIdx="0" clrIdx="366"/>
  <p:cmAuthor id="368" name="wangw" initials="w" lastIdx="0" clrIdx="367"/>
  <p:cmAuthor id="369" name="John" initials="J" lastIdx="0" clrIdx="368"/>
  <p:cmAuthor id="370" name="10078380" initials="1" lastIdx="0" clrIdx="369"/>
  <p:cmAuthor id="371" name="00035181" initials="0" lastIdx="0" clrIdx="370"/>
  <p:cmAuthor id="372" name="Saku Uchikawa" initials="S" lastIdx="0" clrIdx="371"/>
  <p:cmAuthor id="373" name="YXW" initials="Y" lastIdx="0" clrIdx="372"/>
  <p:cmAuthor id="374" name="jingjia" initials="j" lastIdx="0" clrIdx="373"/>
  <p:cmAuthor id="375" name="l00285498" initials="l" lastIdx="0" clrIdx="374"/>
  <p:cmAuthor id="376" name="hantongshuai 00495345_FjAvrqeU" initials="authorId_AK20210901JXNSXO2465942" lastIdx="0" clrIdx="375"/>
  <p:cmAuthor id="377" name="x00471604" initials="x" lastIdx="0" clrIdx="376"/>
  <p:cmAuthor id="378" name="Linhuimin (Lin, Turing Solution Development)" initials="L(TSD" lastIdx="0" clrIdx="377"/>
  <p:cmAuthor id="379" name="Ruanpan" initials="R" lastIdx="0" clrIdx="378"/>
  <p:cmAuthor id="380" name="Fuxiaoyu" initials="F" lastIdx="0" clrIdx="379"/>
  <p:cmAuthor id="381" name="Wangke (Michael Wang)" initials="W(W" lastIdx="0" clrIdx="380"/>
  <p:cmAuthor id="382" name="Lvbing (lvbing)" initials="L(" lastIdx="0" clrIdx="381"/>
  <p:cmAuthor id="383" name="Liyanzhen" initials="L" lastIdx="0" clrIdx="382"/>
  <p:cmAuthor id="384" name="wanghong 30031793_zMJraMJR" initials="authorId_AK20210901JXNSXO8215308" lastIdx="0" clrIdx="383"/>
  <p:cmAuthor id="385" name="Lvxin (C)" initials="L(" lastIdx="0" clrIdx="384"/>
  <p:cmAuthor id="386" name="Lixiaochuan (DOPRA SSP)" initials="L(S" lastIdx="0" clrIdx="385"/>
  <p:cmAuthor id="387" name="林 雨欣" initials="林" lastIdx="0" clrIdx="386"/>
  <p:cmAuthor id="388" name="lipeng" initials="l" lastIdx="0" clrIdx="387"/>
  <p:cmAuthor id="389" name="JY" initials="J" lastIdx="0" clrIdx="388"/>
  <p:cmAuthor id="390" name="hualet" initials="h" lastIdx="0" clrIdx="389"/>
  <p:cmAuthor id="391" name="weilei" initials="w" lastIdx="0" clrIdx="390"/>
  <p:cmAuthor id="392" name="Carson33" initials="Carson33" lastIdx="0" clrIdx="391"/>
  <p:cmAuthor id="393" name="李超（IT）" initials="L" lastIdx="0" clrIdx="392"/>
  <p:cmAuthor id="394" name="UOS" initials="UOS" lastIdx="0" clrIdx="393"/>
  <p:cmAuthor id="395" name="uos" initials="u" lastIdx="0" clrIdx="394"/>
  <p:cmAuthor id="396" name="熊文剑" initials="熊" lastIdx="0" clrIdx="395"/>
  <p:cmAuthor id="397" name="Kiran Everson" initials="KE" lastIdx="0" clrIdx="396"/>
  <p:cmAuthor id="398" name="Ryoka Deng" initials="RD" lastIdx="0" clrIdx="397"/>
  <p:cmAuthor id="399" name="yangjin" initials="y" lastIdx="0" clrIdx="398"/>
  <p:cmAuthor id="400" name="cookie" initials="c" lastIdx="0" clrIdx="399"/>
  <p:cmAuthor id="401" name="冯智强" initials="冯" lastIdx="0" clrIdx="400"/>
  <p:cmAuthor id="402" name="Redeker, Yolanda" initials="R" lastIdx="0" clrIdx="401"/>
  <p:cmAuthor id="403" name="未知用户2" initials="未" lastIdx="0" clrIdx="402"/>
  <p:cmAuthor id="404" name="hj" initials="h" lastIdx="0" clrIdx="403"/>
  <p:cmAuthor id="405" name="IKKI" initials="I" lastIdx="0" clrIdx="404"/>
  <p:cmAuthor id="406" name="easytosay@163.com" initials="e" lastIdx="0" clrIdx="405"/>
  <p:cmAuthor id="407" name="yueliang" initials="y" lastIdx="0" clrIdx="406"/>
  <p:cmAuthor id="408" name="彭浩" initials="彭" lastIdx="0" clrIdx="407"/>
  <p:cmAuthor id="409" name="zyrstz" initials="z" lastIdx="0" clrIdx="408"/>
  <p:cmAuthor id="410" name="庞尔慧" initials="庞" lastIdx="0" clrIdx="409"/>
  <p:cmAuthor id="411" name="XMY" initials="X" lastIdx="0" clrIdx="410"/>
  <p:cmAuthor id="412" name="xmy" initials="x" lastIdx="0" clrIdx="411"/>
  <p:cmAuthor id="413" name="wum20" initials="w" lastIdx="0" clrIdx="412"/>
  <p:cmAuthor id="414" name="Haiyang Wang" initials="H" lastIdx="0" clrIdx="413"/>
  <p:cmAuthor id="415" name="陈俊奕" initials="陈" lastIdx="0" clrIdx="414"/>
  <p:cmAuthor id="416" name="宋海锐" initials="宋" lastIdx="0" clrIdx="415"/>
  <p:cmAuthor id="417" name="zhoulifang" initials="z" lastIdx="0" clrIdx="416"/>
  <p:cmAuthor id="418" name="杨素雯" initials="杨" lastIdx="0" clrIdx="417"/>
  <p:cmAuthor id="419" name="lili" initials="l" lastIdx="0" clrIdx="418"/>
  <p:cmAuthor id="420" name="mozart" initials="m" lastIdx="0" clrIdx="419"/>
  <p:cmAuthor id="421" name="wangzf" initials="w" lastIdx="0" clrIdx="420"/>
  <p:cmAuthor id="422" name="施普希（菜菜）" initials="施" lastIdx="0" clrIdx="421"/>
  <p:cmAuthor id="423" name="zhangpeng" initials="z" lastIdx="0" clrIdx="422"/>
  <p:cmAuthor id="424" name="Bruce-Ke" initials="B" lastIdx="0" clrIdx="423"/>
  <p:cmAuthor id="425" name="wind" initials="w" lastIdx="0" clrIdx="424"/>
  <p:cmAuthor id="426" name="aaa" initials="a" lastIdx="0" clrIdx="425"/>
  <p:cmAuthor id="427" name="zhang" initials="z" lastIdx="0" clrIdx="426"/>
  <p:cmAuthor id="428" name="林培峰" initials="林" lastIdx="0" clrIdx="427"/>
  <p:cmAuthor id="429" name="z zc" initials="zz" lastIdx="0" clrIdx="428"/>
  <p:cmAuthor id="430" name="宋 磊" initials="宋" lastIdx="0" clrIdx="429"/>
  <p:cmAuthor id="431" name="kylinos" initials="k" lastIdx="0" clrIdx="430"/>
  <p:cmAuthor id="432" name="小延魔法师" initials="小" lastIdx="0" clrIdx="431"/>
  <p:cmAuthor id="433" name="tianyuan@cmhi.cmcc" initials="tianyuan@cmhi.cmcc" lastIdx="0" clrIdx="432"/>
  <p:cmAuthor id="434" name="lvbo@cmhi.cmcc" initials="lvbo@cmhi.cmcc" lastIdx="0" clrIdx="433"/>
  <p:cmAuthor id="435" name="WPS_1678941670" initials="W" lastIdx="0" clrIdx="434"/>
  <p:cmAuthor id="436" name="殷格非" initials="殷" lastIdx="0" clrIdx="435"/>
  <p:cmAuthor id="437" name="z r" initials="zr" lastIdx="0" clrIdx="436"/>
  <p:cmAuthor id="438" name="刘 勇" initials="刘" lastIdx="0" clrIdx="437"/>
  <p:cmAuthor id="439" name="罗志军" initials="Microsof" lastIdx="0" clrIdx="438"/>
  <p:cmAuthor id="440" name="群智集" initials="群" lastIdx="0" clrIdx="439"/>
  <p:cmAuthor id="441" name="郏 鹏" initials="郏" lastIdx="0" clrIdx="440"/>
  <p:cmAuthor id="442" name="郏鹏" initials="M" lastIdx="0" clrIdx="441"/>
  <p:cmAuthor id="443" name="he wen" initials="hw" lastIdx="0" clrIdx="442"/>
  <p:cmAuthor id="444" name="LeeElva" initials="" lastIdx="0" clrIdx="443"/>
  <p:cmAuthor id="445" name="未知的使用者33" initials="" lastIdx="0" clrIdx="444"/>
  <p:cmAuthor id="446" name="未知的使用者46" initials="" lastIdx="0" clrIdx="445"/>
  <p:cmAuthor id="447" name="未知的使用者9" initials="" lastIdx="0" clrIdx="446"/>
  <p:cmAuthor id="448" name="未知用户62" initials="" lastIdx="0" clrIdx="447"/>
  <p:cmAuthor id="449" name="yuanzh" initials="" lastIdx="0" clrIdx="448"/>
  <p:cmAuthor id="450" name="不明使用者57" initials="" lastIdx="0" clrIdx="449"/>
  <p:cmAuthor id="451" name="未知的使用者31" initials="" lastIdx="0" clrIdx="450"/>
  <p:cmAuthor id="452" name="徐 正国" initials="徐" lastIdx="0" clrIdx="451"/>
  <p:cmAuthor id="453" name="CMCC" initials="C" lastIdx="0" clrIdx="452"/>
  <p:cmAuthor id="454" name="Xiaosu Wang" initials="XW" lastIdx="0" clrIdx="453"/>
  <p:cmAuthor id="455" name="不许改名" initials="不" lastIdx="0" clrIdx="454"/>
  <p:cmAuthor id="456" name="马一杰" initials="马" lastIdx="0" clrIdx="455"/>
  <p:cmAuthor id="457" name="Microsoft" initials="M" lastIdx="0" clrIdx="456"/>
  <p:cmAuthor id="458" name="未知用户157" initials="未" lastIdx="0" clrIdx="457"/>
  <p:cmAuthor id="459" name="未知用户158" initials="未" lastIdx="0" clrIdx="458"/>
  <p:cmAuthor id="460" name="未知用户159" initials="未" lastIdx="0" clrIdx="459"/>
  <p:cmAuthor id="461" name="未知用户160" initials="未" lastIdx="0" clrIdx="460"/>
  <p:cmAuthor id="462" name="順天" initials="順" lastIdx="0" clrIdx="461"/>
  <p:cmAuthor id="463" name="未知用户319" initials="未" lastIdx="0" clrIdx="462"/>
  <p:cmAuthor id="464" name="未知用户87" initials="未" lastIdx="0" clrIdx="463"/>
  <p:cmAuthor id="465" name="未知用户88" initials="未" lastIdx="0" clrIdx="464"/>
  <p:cmAuthor id="466" name="未知用户211" initials="未" lastIdx="0" clrIdx="465"/>
  <p:cmAuthor id="467" name="未知用户110" initials="未" lastIdx="0" clrIdx="466"/>
  <p:cmAuthor id="468" name="未知用户293" initials="未" lastIdx="0" clrIdx="467"/>
  <p:cmAuthor id="469" name="未知用户201" initials="未" lastIdx="0" clrIdx="468"/>
  <p:cmAuthor id="470" name="未知用户278" initials="未" lastIdx="0" clrIdx="469"/>
  <p:cmAuthor id="471" name="未知用户279" initials="未" lastIdx="0" clrIdx="470"/>
  <p:cmAuthor id="472" name="未知用户280" initials="未" lastIdx="0" clrIdx="471"/>
  <p:cmAuthor id="473" name="未知用户281" initials="未" lastIdx="0" clrIdx="472"/>
  <p:cmAuthor id="474" name="未知用户282" initials="未" lastIdx="0" clrIdx="473"/>
  <p:cmAuthor id="475" name="Li Xinyi" initials="LX" lastIdx="0" clrIdx="474"/>
  <p:cmAuthor id="476" name="未知用户283" initials="未" lastIdx="0" clrIdx="475"/>
  <p:cmAuthor id="477" name="于洪宇_rMRzAZZ7" initials="authorId_260024" lastIdx="0" clrIdx="476"/>
  <p:cmAuthor id="478" name="未知用户284" initials="未" lastIdx="0" clrIdx="477"/>
  <p:cmAuthor id="479" name="user" initials="u" lastIdx="0" clrIdx="478"/>
  <p:cmAuthor id="480" name="未知用户178" initials="未" lastIdx="0" clrIdx="479"/>
  <p:cmAuthor id="481" name="未知用户180" initials="未" lastIdx="0" clrIdx="480"/>
  <p:cmAuthor id="482" name="未知用户192" initials="未" lastIdx="0" clrIdx="481"/>
  <p:cmAuthor id="483" name="未知用户203" initials="未" lastIdx="0" clrIdx="482"/>
  <p:cmAuthor id="484" name="未知用户290" initials="未" lastIdx="0" clrIdx="483"/>
  <p:cmAuthor id="485" name="未知用户291" initials="未" lastIdx="0" clrIdx="484"/>
  <p:cmAuthor id="486" name="未知用户292" initials="未" lastIdx="0" clrIdx="485"/>
  <p:cmAuthor id="487" name="未知用户184" initials="未" lastIdx="0" clrIdx="486"/>
  <p:cmAuthor id="488" name="未知用户295" initials="未" lastIdx="0" clrIdx="487"/>
  <p:cmAuthor id="489" name="未知用户297" initials="未" lastIdx="0" clrIdx="488"/>
  <p:cmAuthor id="490" name="未知用户181" initials="未" lastIdx="0" clrIdx="489"/>
  <p:cmAuthor id="491" name="ye gusong" initials="y" lastIdx="0" clrIdx="490"/>
  <p:cmAuthor id="492" name="wei muzi" initials="w" lastIdx="0" clrIdx="491"/>
  <p:cmAuthor id="493" name="孙" initials="孙" lastIdx="0" clrIdx="492"/>
  <p:cmAuthor id="494" name="未知用户187" initials="未" lastIdx="0" clrIdx="493"/>
  <p:cmAuthor id="495" name="catherine" initials="c" lastIdx="0" clrIdx="494"/>
  <p:cmAuthor id="496" name="未知用户287" initials="未" lastIdx="0" clrIdx="495"/>
  <p:cmAuthor id="497" name="未知用户288" initials="未" lastIdx="0" clrIdx="496"/>
  <p:cmAuthor id="498" name="未知的使用者88" initials="未" lastIdx="0" clrIdx="497"/>
  <p:cmAuthor id="499" name="�Ÿ�" initials="�" lastIdx="0" clrIdx="498"/>
  <p:cmAuthor id="500" name="未知用户310" initials="未" lastIdx="0" clrIdx="499"/>
  <p:cmAuthor id="501" name="yudi lin" initials="y" lastIdx="0" clrIdx="500"/>
  <p:cmAuthor id="502" name="liuzga" initials="l" lastIdx="0" clrIdx="501"/>
  <p:cmAuthor id="503" name="未知用户230" initials="未" lastIdx="0" clrIdx="502"/>
  <p:cmAuthor id="504" name="未知用户216" initials="未" lastIdx="0" clrIdx="503"/>
  <p:cmAuthor id="505" name="未知用户266" initials="未" lastIdx="0" clrIdx="504"/>
  <p:cmAuthor id="506" name="未知用户243" initials="未" lastIdx="0" clrIdx="505"/>
  <p:cmAuthor id="507" name="未知用户196" initials="未" lastIdx="0" clrIdx="506"/>
  <p:cmAuthor id="508" name="未知用户219" initials="未" lastIdx="0" clrIdx="507"/>
  <p:cmAuthor id="509" name="未知用户222" initials="未" lastIdx="0" clrIdx="508"/>
  <p:cmAuthor id="510" name="未知用户200" initials="未" lastIdx="0" clrIdx="509"/>
  <p:cmAuthor id="511" name="未知用户213" initials="未" lastIdx="0" clrIdx="510"/>
  <p:cmAuthor id="512" name="Tianchi Yao" initials="TY" lastIdx="0" clrIdx="511"/>
  <p:cmAuthor id="513" name="杨强" initials="杨" lastIdx="0" clrIdx="512"/>
  <p:cmAuthor id="514" name="未知用户214" initials="未" lastIdx="0" clrIdx="513"/>
  <p:cmAuthor id="515" name="hengchang xu" initials="hx" lastIdx="0" clrIdx="514"/>
  <p:cmAuthor id="516" name="454659240@qq.com" initials="4" lastIdx="0" clrIdx="515"/>
  <p:cmAuthor id="517" name="未知用户215" initials="未" lastIdx="0" clrIdx="516"/>
  <p:cmAuthor id="518" name="Huxiaojian" initials="H" lastIdx="0" clrIdx="517"/>
  <p:cmAuthor id="519" name="未知用户231" initials="未" lastIdx="0" clrIdx="518"/>
  <p:cmAuthor id="520" name="贾云雁" initials="贾" lastIdx="0" clrIdx="519"/>
  <p:cmAuthor id="521" name="未知用户233" initials="未" lastIdx="0" clrIdx="520"/>
  <p:cmAuthor id="522" name="未知用户234" initials="未" lastIdx="0" clrIdx="521"/>
  <p:cmAuthor id="523" name="李仑 lilun" initials="李仑" lastIdx="0" clrIdx="522"/>
  <p:cmAuthor id="524" name="未知用户235" initials="未" lastIdx="0" clrIdx="523"/>
  <p:cmAuthor id="525" name="Dongxiao Liu" initials="ldx" lastIdx="0" clrIdx="524"/>
  <p:cmAuthor id="526" name="未知用户236" initials="未" lastIdx="0" clrIdx="525"/>
  <p:cmAuthor id="527" name="未知用户237" initials="未" lastIdx="0" clrIdx="526"/>
  <p:cmAuthor id="528" name="未知用户240" initials="未" lastIdx="0" clrIdx="527"/>
  <p:cmAuthor id="529" name="未知用户221" initials="未" lastIdx="0" clrIdx="528"/>
  <p:cmAuthor id="530" name="v15194" initials="v" lastIdx="0" clrIdx="529"/>
  <p:cmAuthor id="531" name="Carol Kelly" initials="C" lastIdx="0" clrIdx="530"/>
  <p:cmAuthor id="532" name="未知的使用者155" initials="未" lastIdx="0" clrIdx="531"/>
  <p:cmAuthor id="533" name="Unknown User58" initials="U" lastIdx="0" clrIdx="532"/>
  <p:cmAuthor id="534" name="Unknown User55" initials="U" lastIdx="0" clrIdx="533"/>
  <p:cmAuthor id="535" name="未知用户343" initials="未" lastIdx="0" clrIdx="534"/>
  <p:cmAuthor id="536" name="Huipeng Cao" initials="H" lastIdx="0" clrIdx="535"/>
  <p:cmAuthor id="537" name="李 雷雨" initials="李" lastIdx="0" clrIdx="536"/>
  <p:cmAuthor id="538" name="91257" initials="9" lastIdx="0" clrIdx="537"/>
  <p:cmAuthor id="539" name="vicky" initials="v" lastIdx="0" clrIdx="538"/>
  <p:cmAuthor id="540" name="庆芳 许" initials="庆" lastIdx="0" clrIdx="539"/>
  <p:cmAuthor id="541" name="jerrychou" initials="j" lastIdx="0" clrIdx="540"/>
  <p:cmAuthor id="542" name="不明使用者12" initials="不" lastIdx="0" clrIdx="541"/>
  <p:cmAuthor id="543" name="不明使用者1" initials="不" lastIdx="0" clrIdx="542"/>
  <p:cmAuthor id="544" name="不明使用者2" initials="不" lastIdx="0" clrIdx="543"/>
  <p:cmAuthor id="545" name="不明使用者3" initials="不" lastIdx="0" clrIdx="544"/>
  <p:cmAuthor id="546" name="不明使用者4" initials="不" lastIdx="0" clrIdx="545"/>
  <p:cmAuthor id="547" name="不明使用者5" initials="不" lastIdx="0" clrIdx="546"/>
  <p:cmAuthor id="548" name="不明使用者7" initials="不" lastIdx="0" clrIdx="547"/>
  <p:cmAuthor id="549" name="不明使用者8" initials="不" lastIdx="0" clrIdx="548"/>
  <p:cmAuthor id="550" name="不明使用者9" initials="不" lastIdx="0" clrIdx="549"/>
  <p:cmAuthor id="551" name="不明使用者10" initials="不" lastIdx="0" clrIdx="550"/>
  <p:cmAuthor id="552" name="不明使用者11" initials="不" lastIdx="0" clrIdx="551"/>
  <p:cmAuthor id="553" name="Think" initials="T" lastIdx="0" clrIdx="552"/>
  <p:cmAuthor id="554" name="敢 王" initials="敢" lastIdx="0" clrIdx="553"/>
  <p:cmAuthor id="555" name="邓 勇" initials="邓" lastIdx="0" clrIdx="554"/>
  <p:cmAuthor id="556" name="陈城" initials="陈" lastIdx="0" clrIdx="555"/>
  <p:cmAuthor id="557" name="Sharon" initials="S" lastIdx="0" clrIdx="556"/>
  <p:cmAuthor id="558" name="yangxy" initials="y" lastIdx="0" clrIdx="557"/>
  <p:cmAuthor id="559" name="史俊怡" initials="史" lastIdx="0" clrIdx="558"/>
  <p:cmAuthor id="560" name="云峰 贾" initials="云" lastIdx="0" clrIdx="559"/>
  <p:cmAuthor id="561" name="未知的使用者197" initials="未" lastIdx="0" clrIdx="560"/>
  <p:cmAuthor id="562" name="guanhh" initials="g" lastIdx="0" clrIdx="561"/>
  <p:cmAuthor id="563" name="未知的使用者205" initials="未" lastIdx="0" clrIdx="562"/>
  <p:cmAuthor id="564" name="李 嘉" initials="李" lastIdx="0" clrIdx="563"/>
  <p:cmAuthor id="565" name="CNPC" initials="C" lastIdx="0" clrIdx="564"/>
  <p:cmAuthor id="566" name="V" initials="V" lastIdx="0" clrIdx="565"/>
  <p:cmAuthor id="567" name="tonghailan" initials="t" lastIdx="0" clrIdx="566"/>
  <p:cmAuthor id="568" name="lingc" initials="l" lastIdx="0" clrIdx="567"/>
  <p:cmAuthor id="569" name="xiehaoming" initials="xiehaoming" lastIdx="0" clrIdx="568"/>
  <p:cmAuthor id="570" name="Cecilia" initials="C" lastIdx="0" clrIdx="569"/>
  <p:cmAuthor id="571" name="liyite" initials="l" lastIdx="0" clrIdx="570"/>
  <p:cmAuthor id="572" name="王 蒙" initials="王" lastIdx="0" clrIdx="571"/>
  <p:cmAuthor id="573" name="范 斌" initials="范" lastIdx="0" clrIdx="572"/>
  <p:cmAuthor id="574" name="zhoux" initials="z" lastIdx="0" clrIdx="573"/>
  <p:cmAuthor id="575" name="未知的使用者87" initials="未" lastIdx="0" clrIdx="574"/>
  <p:cmAuthor id="576" name="tonyliu" initials="t" lastIdx="0" clrIdx="575"/>
  <p:cmAuthor id="577" name="hwjjjjjjjj" initials="h" lastIdx="0" clrIdx="576"/>
  <p:cmAuthor id="578" name="laichenxi" initials="u" lastIdx="0" clrIdx="577"/>
  <p:cmAuthor id="579" name="黄薇（IT）" initials="l" lastIdx="0" clrIdx="578"/>
  <p:cmAuthor id="580" name="Randolph" initials="R" lastIdx="0" clrIdx="579"/>
  <p:cmAuthor id="581" name="郭凯" initials="郭" lastIdx="0" clrIdx="580"/>
  <p:cmAuthor id="582" name="wangchangkun@cmhi.cmcc" initials="wangchangkun@cmhi.cmcc" lastIdx="0" clrIdx="581"/>
  <p:cmAuthor id="583" name="zhangxinyao" initials="z" lastIdx="0" clrIdx="582"/>
  <p:cmAuthor id="584" name="未知的使用者169" initials="未" lastIdx="0" clrIdx="583"/>
  <p:cmAuthor id="585" name="hp" initials="h" lastIdx="0" clrIdx="584"/>
  <p:cmAuthor id="586" name="huawei" initials="h" lastIdx="0" clrIdx="585"/>
  <p:cmAuthor id="587" name="未知的使用者173" initials="未" lastIdx="0" clrIdx="586"/>
  <p:cmAuthor id="588" name="yinqianqian" initials="y" lastIdx="0" clrIdx="587"/>
  <p:cmAuthor id="589" name="33505" initials="3" lastIdx="0" clrIdx="588"/>
  <p:cmAuthor id="590" name="likeyu" initials="kk" lastIdx="0" clrIdx="589"/>
  <p:cmAuthor id="591" name="15090" initials="1" lastIdx="0" clrIdx="590"/>
  <p:cmAuthor id="592" name="Sunshine" initials="S" lastIdx="0" clrIdx="591"/>
  <p:cmAuthor id="593" name="liuyanxue" initials="l" lastIdx="0" clrIdx="592"/>
  <p:cmAuthor id="594" name="59314" initials="5" lastIdx="0" clrIdx="593"/>
  <p:cmAuthor id="595" name="liucunri" initials="l" lastIdx="0" clrIdx="594"/>
  <p:cmAuthor id="596" name="wangdaiyuan" initials="w" lastIdx="0" clrIdx="595"/>
  <p:cmAuthor id="597" name="dcis" initials="d" lastIdx="0" clrIdx="596"/>
  <p:cmAuthor id="598" name="未知的使用者146" initials="未" lastIdx="0" clrIdx="597"/>
  <p:cmAuthor id="599" name="未知用户113" initials="未知用户113" lastIdx="0" clrIdx="598"/>
  <p:cmAuthor id="600" name="未知用户138" initials="未" lastIdx="0" clrIdx="599"/>
  <p:cmAuthor id="601" name="未知用户130" initials="未" lastIdx="0" clrIdx="600"/>
  <p:cmAuthor id="602" name="未知用户131" initials="未" lastIdx="0" clrIdx="601"/>
  <p:cmAuthor id="603" name="未知用户132" initials="未" lastIdx="0" clrIdx="602"/>
  <p:cmAuthor id="604" name="未知用户133" initials="未" lastIdx="0" clrIdx="603"/>
  <p:cmAuthor id="605" name="未知用户137" initials="未" lastIdx="0" clrIdx="604"/>
  <p:cmAuthor id="606" name="未知用户136" initials="未" lastIdx="0" clrIdx="605"/>
  <p:cmAuthor id="607" name="haha" initials="h" lastIdx="0" clrIdx="606"/>
  <p:cmAuthor id="608" name="唐 赛" initials="唐" lastIdx="0" clrIdx="607"/>
  <p:cmAuthor id="609" name="Unknown User25" initials="U" lastIdx="0" clrIdx="608"/>
  <p:cmAuthor id="610" name="Unknown User113" initials="U" lastIdx="0" clrIdx="609"/>
  <p:cmAuthor id="611" name="秦 艺" initials="秦" lastIdx="0" clrIdx="610"/>
  <p:cmAuthor id="612" name="alpha" initials="a" lastIdx="0" clrIdx="611"/>
  <p:cmAuthor id="613" name="未知的使用者161" initials="未" lastIdx="0" clrIdx="612"/>
  <p:cmAuthor id="614" name="Unknown User22" initials="U" lastIdx="0" clrIdx="613"/>
  <p:cmAuthor id="615" name="Unknown User114" initials="U" lastIdx="0" clrIdx="614"/>
  <p:cmAuthor id="616" name="Unknown User23" initials="U" lastIdx="0" clrIdx="615"/>
  <p:cmAuthor id="617" name="未知的使用者75" initials="未" lastIdx="0" clrIdx="616"/>
  <p:cmAuthor id="618" name="未知的使用者77" initials="未" lastIdx="0" clrIdx="617"/>
  <p:cmAuthor id="619" name="未知的使用者78" initials="未" lastIdx="0" clrIdx="618"/>
  <p:cmAuthor id="620" name="未知用户63" initials="未" lastIdx="0" clrIdx="619"/>
  <p:cmAuthor id="621" name="未知的使用者102" initials="未" lastIdx="0" clrIdx="620"/>
  <p:cmAuthor id="622" name="未知的使用者61" initials="未" lastIdx="0" clrIdx="621"/>
  <p:cmAuthor id="623" name="Unknown User52" initials="U" lastIdx="0" clrIdx="622"/>
  <p:cmAuthor id="624" name="未知用户112" initials="未" lastIdx="0" clrIdx="623"/>
  <p:cmAuthor id="625" name="未知的使用者183" initials="未" lastIdx="0" clrIdx="624"/>
  <p:cmAuthor id="626" name="未知用户162" initials="未" lastIdx="0" clrIdx="625"/>
  <p:cmAuthor id="627" name="未知用户163" initials="未" lastIdx="0" clrIdx="626"/>
  <p:cmAuthor id="628" name="未知的使用者140" initials="未" lastIdx="0" clrIdx="627"/>
  <p:cmAuthor id="629" name="未知的使用者114" initials="未" lastIdx="0" clrIdx="628"/>
  <p:cmAuthor id="630" name="未知用户164" initials="未" lastIdx="0" clrIdx="629"/>
  <p:cmAuthor id="631" name="未知的使用者184" initials="未" lastIdx="0" clrIdx="630"/>
  <p:cmAuthor id="632" name="未知的使用者185" initials="未" lastIdx="0" clrIdx="631"/>
  <p:cmAuthor id="633" name="未知的使用者186" initials="未" lastIdx="0" clrIdx="632"/>
  <p:cmAuthor id="634" name="未知的使用者175" initials="未" lastIdx="0" clrIdx="633"/>
  <p:cmAuthor id="635" name="未知的使用者176" initials="未" lastIdx="0" clrIdx="634"/>
  <p:cmAuthor id="636" name="未知的使用者187" initials="未" lastIdx="0" clrIdx="635"/>
  <p:cmAuthor id="637" name="未知的使用者178" initials="未" lastIdx="0" clrIdx="636"/>
  <p:cmAuthor id="638" name="未知的使用者179" initials="未" lastIdx="0" clrIdx="637"/>
  <p:cmAuthor id="639" name="未知的使用者180" initials="未" lastIdx="0" clrIdx="638"/>
  <p:cmAuthor id="640" name="未知的使用者181" initials="未" lastIdx="0" clrIdx="639"/>
  <p:cmAuthor id="641" name="未知的使用者170" initials="未" lastIdx="0" clrIdx="640"/>
  <p:cmAuthor id="642" name="未知的使用者190" initials="未" lastIdx="0" clrIdx="641"/>
  <p:cmAuthor id="643" name="未知的使用者191" initials="未" lastIdx="0" clrIdx="642"/>
  <p:cmAuthor id="644" name="未知的使用者141" initials="未" lastIdx="0" clrIdx="643"/>
  <p:cmAuthor id="645" name="未知的使用者142" initials="未" lastIdx="0" clrIdx="644"/>
  <p:cmAuthor id="646" name="未知的使用者160" initials="未" lastIdx="0" clrIdx="645"/>
  <p:cmAuthor id="647" name="未知的使用者143" initials="未" lastIdx="0" clrIdx="646"/>
  <p:cmAuthor id="648" name="王薇（政企）" initials="王" lastIdx="0" clrIdx="647"/>
  <p:cmAuthor id="649" name="未知的使用者144" initials="未" lastIdx="0" clrIdx="648"/>
  <p:cmAuthor id="650" name="未知的使用者145" initials="未" lastIdx="0" clrIdx="649"/>
  <p:cmAuthor id="651" name="未知用户165" initials="未" lastIdx="0" clrIdx="650"/>
  <p:cmAuthor id="652" name="未知的使用者147" initials="未" lastIdx="0" clrIdx="651"/>
  <p:cmAuthor id="653" name="未知用户166" initials="未" lastIdx="0" clrIdx="652"/>
  <p:cmAuthor id="654" name="未知的使用者149" initials="未" lastIdx="0" clrIdx="653"/>
  <p:cmAuthor id="655" name="未知用户167" initials="未" lastIdx="0" clrIdx="654"/>
  <p:cmAuthor id="656" name="未知用户168" initials="未" lastIdx="0" clrIdx="655"/>
  <p:cmAuthor id="657" name="未知用户169" initials="未" lastIdx="0" clrIdx="656"/>
  <p:cmAuthor id="658" name="未知用户202" initials="未" lastIdx="0" clrIdx="657"/>
  <p:cmAuthor id="659" name="未知的使用者220" initials="未" lastIdx="0" clrIdx="658"/>
  <p:cmAuthor id="660" name="未知用户134" initials="未" lastIdx="0" clrIdx="659"/>
  <p:cmAuthor id="661" name="未知用户135" initials="未" lastIdx="0" clrIdx="660"/>
  <p:cmAuthor id="662" name="未知用户205" initials="未" lastIdx="0" clrIdx="661"/>
  <p:cmAuthor id="663" name="二爷不走了" initials="二" lastIdx="0" clrIdx="662"/>
  <p:cmAuthor id="664" name="未知的使用者157" initials="未" lastIdx="0" clrIdx="663"/>
  <p:cmAuthor id="665" name="未知的使用者204" initials="未" lastIdx="0" clrIdx="664"/>
  <p:cmAuthor id="666" name="未知的使用者237" initials="未" lastIdx="0" clrIdx="665"/>
  <p:cmAuthor id="667" name="zhangbin" initials="z" lastIdx="0" clrIdx="666"/>
  <p:cmAuthor id="668" name="Arno.Du(杜明星)" initials="A" lastIdx="0" clrIdx="667"/>
  <p:cmAuthor id="669" name="未知用户174" initials="未" lastIdx="0" clrIdx="668"/>
  <p:cmAuthor id="670" name="未知用户175" initials="未" lastIdx="0" clrIdx="669"/>
  <p:cmAuthor id="671" name="Unknown User27" initials="U" lastIdx="0" clrIdx="670"/>
  <p:cmAuthor id="672" name="Unknown User11" initials="U" lastIdx="0" clrIdx="671"/>
  <p:cmAuthor id="673" name="Unknown User112" initials="U" lastIdx="0" clrIdx="672"/>
  <p:cmAuthor id="674" name="Unknown User59" initials="U" lastIdx="0" clrIdx="673"/>
  <p:cmAuthor id="675" name="未知用户176" initials="未" lastIdx="0" clrIdx="674"/>
  <p:cmAuthor id="676" name="未知的使用者249" initials="未" lastIdx="0" clrIdx="675"/>
  <p:cmAuthor id="677" name="未知的使用者250" initials="未" lastIdx="0" clrIdx="676"/>
  <p:cmAuthor id="678" name="未知的使用者251" initials="未" lastIdx="0" clrIdx="677"/>
  <p:cmAuthor id="679" name="未知的使用者246" initials="未" lastIdx="0" clrIdx="678"/>
  <p:cmAuthor id="680" name="未知的使用者224" initials="未" lastIdx="0" clrIdx="679"/>
  <p:cmAuthor id="681" name="未知的使用者252" initials="未" lastIdx="0" clrIdx="680"/>
  <p:cmAuthor id="682" name="未知的使用者253" initials="未" lastIdx="0" clrIdx="681"/>
  <p:cmAuthor id="683" name="未知的使用者268" initials="未" lastIdx="0" clrIdx="682"/>
  <p:cmAuthor id="684" name="未知的使用者254" initials="未" lastIdx="0" clrIdx="683"/>
  <p:cmAuthor id="685" name="未知的使用者255" initials="未" lastIdx="0" clrIdx="684"/>
  <p:cmAuthor id="686" name="未知的使用者226" initials="未" lastIdx="0" clrIdx="685"/>
  <p:cmAuthor id="687" name="未知用户195" initials="未" lastIdx="0" clrIdx="686"/>
  <p:cmAuthor id="688" name="raymond luan" initials="r" lastIdx="0" clrIdx="687"/>
  <p:cmAuthor id="689" name="未知用户208" initials="未" lastIdx="0" clrIdx="688"/>
  <p:cmAuthor id="690" name="未知用户198" initials="未" lastIdx="0" clrIdx="689"/>
  <p:cmAuthor id="691" name="未知用户209" initials="未" lastIdx="0" clrIdx="690"/>
  <p:cmAuthor id="692" name="未知用户36" initials="未" lastIdx="0" clrIdx="691"/>
  <p:cmAuthor id="693" name="未知的使用者154" initials="未" lastIdx="0" clrIdx="692"/>
  <p:cmAuthor id="694" name="WANGZF" initials="W" lastIdx="0" clrIdx="693"/>
  <p:cmAuthor id="695" name="未知用户94" initials="未" lastIdx="0" clrIdx="694"/>
  <p:cmAuthor id="696" name="未知的使用者188" initials="未" lastIdx="0" clrIdx="695"/>
  <p:cmAuthor id="697" name="未知用户118" initials="未" lastIdx="0" clrIdx="696"/>
  <p:cmAuthor id="698" name="未知用户119" initials="未" lastIdx="0" clrIdx="697"/>
  <p:cmAuthor id="699" name="未知用户120" initials="未" lastIdx="0" clrIdx="698"/>
  <p:cmAuthor id="700" name="未知用户121" initials="未" lastIdx="0" clrIdx="699"/>
  <p:cmAuthor id="701" name="未知用户122" initials="未" lastIdx="0" clrIdx="700"/>
  <p:cmAuthor id="702" name="未知的使用者164" initials="未" lastIdx="0" clrIdx="701"/>
  <p:cmAuthor id="703" name="未知的使用者134" initials="未" lastIdx="0" clrIdx="702"/>
  <p:cmAuthor id="704" name="未知的使用者136" initials="未" lastIdx="0" clrIdx="703"/>
  <p:cmAuthor id="705" name="未知的使用者139" initials="未" lastIdx="0" clrIdx="704"/>
  <p:cmAuthor id="706" name="未知的使用者247" initials="未" lastIdx="0" clrIdx="705"/>
  <p:cmAuthor id="707" name="alexw" initials="a" lastIdx="0" clrIdx="706"/>
  <p:cmAuthor id="708" name="未知用户268" initials="未" lastIdx="0" clrIdx="707"/>
  <p:cmAuthor id="709" name="未知用户269" initials="未" lastIdx="0" clrIdx="708"/>
  <p:cmAuthor id="710" name="未知的使用者270" initials="未" lastIdx="0" clrIdx="709"/>
  <p:cmAuthor id="711" name="未知用户250" initials="未" lastIdx="0" clrIdx="710"/>
  <p:cmAuthor id="712" name="未知用户272" initials="未" lastIdx="0" clrIdx="711"/>
  <p:cmAuthor id="713" name="未知的使用者230" initials="未" lastIdx="0" clrIdx="712"/>
  <p:cmAuthor id="714" name="未知的使用者231" initials="未" lastIdx="0" clrIdx="713"/>
  <p:cmAuthor id="715" name="cs" initials="x" lastIdx="0" clrIdx="714"/>
  <p:cmAuthor id="716" name="孟令坤" initials="MLK" lastIdx="0" clrIdx="715"/>
  <p:cmAuthor id="717" name="11794" initials="1" lastIdx="0" clrIdx="716"/>
  <p:cmAuthor id="718" name="YaoChunfen" initials="Y" lastIdx="0" clrIdx="717"/>
  <p:cmAuthor id="719" name="未知的使用者235" initials="未" lastIdx="0" clrIdx="718"/>
  <p:cmAuthor id="720" name="高飞" initials="高" lastIdx="0" clrIdx="719"/>
  <p:cmAuthor id="721" name="cheng" initials="c" lastIdx="0" clrIdx="720"/>
  <p:cmAuthor id="722" name="xzb1" initials="x" lastIdx="0" clrIdx="721"/>
  <p:cmAuthor id="723" name="张久仙" initials="zjx" lastIdx="0" clrIdx="722"/>
  <p:cmAuthor id="724" name="未知的使用者257" initials="未" lastIdx="0" clrIdx="723"/>
  <p:cmAuthor id="725" name="未知的使用者171" initials="未" lastIdx="0" clrIdx="724"/>
  <p:cmAuthor id="726" name="未知的使用者238" initials="未" lastIdx="0" clrIdx="725"/>
  <p:cmAuthor id="727" name="未知的使用者239" initials="未" lastIdx="0" clrIdx="726"/>
  <p:cmAuthor id="728" name="未知的使用者240" initials="未" lastIdx="0" clrIdx="727"/>
  <p:cmAuthor id="729" name="未知的使用者241" initials="未" lastIdx="0" clrIdx="728"/>
  <p:cmAuthor id="730" name="nature_emInFJF7" initials="authorId_313163542" lastIdx="0" clrIdx="729"/>
  <p:cmAuthor id="731" name="未知的使用者242" initials="未" lastIdx="0" clrIdx="730"/>
  <p:cmAuthor id="732" name="杨思思_VNjyvY7j" initials="authorId_430925712" lastIdx="0" clrIdx="731"/>
  <p:cmAuthor id="733" name="未知的使用者243" initials="未" lastIdx="0" clrIdx="732"/>
  <p:cmAuthor id="734" name="未知的使用者258" initials="未" lastIdx="0" clrIdx="733"/>
  <p:cmAuthor id="735" name="未知的使用者259" initials="未" lastIdx="0" clrIdx="734"/>
  <p:cmAuthor id="736" name="未知的使用者260" initials="未" lastIdx="0" clrIdx="735"/>
  <p:cmAuthor id="737" name="未知的使用者261" initials="未" lastIdx="0" clrIdx="736"/>
  <p:cmAuthor id="738" name="未知的使用者262" initials="未" lastIdx="0" clrIdx="737"/>
  <p:cmAuthor id="739" name="未知的使用者263" initials="未" lastIdx="0" clrIdx="738"/>
  <p:cmAuthor id="740" name="未知的使用者264" initials="未" lastIdx="0" clrIdx="739"/>
  <p:cmAuthor id="741" name="未知的使用者265" initials="未" lastIdx="0" clrIdx="740"/>
  <p:cmAuthor id="742" name="未知的使用者266" initials="未" lastIdx="0" clrIdx="741"/>
  <p:cmAuthor id="743" name="未知的使用者267" initials="未" lastIdx="0" clrIdx="742"/>
  <p:cmAuthor id="744" name="未知的使用者269" initials="未" lastIdx="0" clrIdx="743"/>
  <p:cmAuthor id="745" name="刘晖" initials="刘" lastIdx="0" clrIdx="744"/>
  <p:cmAuthor id="746" name="HAUWEI" initials="H" lastIdx="0" clrIdx="745"/>
  <p:cmAuthor id="747" name="未知用户197" initials="未" lastIdx="0" clrIdx="746"/>
  <p:cmAuthor id="748" name="王+7" initials="王" lastIdx="0" clrIdx="747"/>
  <p:cmAuthor id="749" name="严龙云" initials="严" lastIdx="0" clrIdx="748"/>
  <p:cmAuthor id="750" name="xin" initials="x" lastIdx="0" clrIdx="749"/>
  <p:cmAuthor id="751" name="幸全" initials="幸全" lastIdx="0" clrIdx="750"/>
  <p:cmAuthor id="752" name="admin" initials="a" lastIdx="0" clrIdx="751"/>
  <p:cmAuthor id="753" name="mystic" initials="m" lastIdx="0" clrIdx="752"/>
  <p:cmAuthor id="754" name="刘" initials="刘" lastIdx="0" clrIdx="753"/>
  <p:cmAuthor id="755" name="sama" initials="s" lastIdx="0" clrIdx="754"/>
  <p:cmAuthor id="756" name="daokai Li" initials="dL" lastIdx="0" clrIdx="755"/>
  <p:cmAuthor id="757" name="peij" initials="p" lastIdx="0" clrIdx="756"/>
  <p:cmAuthor id="758" name="caoweihua" initials="c" lastIdx="0" clrIdx="757"/>
  <p:cmAuthor id="759" name="马玥" initials="authorId_423935466" lastIdx="0" clrIdx="758"/>
  <p:cmAuthor id="760" name="shentibeitaokong77" initials="s" lastIdx="0" clrIdx="759"/>
  <p:cmAuthor id="761" name="test" initials="t" lastIdx="0" clrIdx="760"/>
  <p:cmAuthor id="762" name="cs2c" initials="c" lastIdx="0" clrIdx="761"/>
  <p:cmAuthor id="763" name="CIEI" initials="C" lastIdx="0" clrIdx="762"/>
  <p:cmAuthor id="764" name="自由 鱼" initials="自由" lastIdx="0" clrIdx="76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FFFF"/>
    <a:srgbClr val="00002C"/>
    <a:srgbClr val="2069FF"/>
    <a:srgbClr val="00BFFF"/>
    <a:srgbClr val="010039"/>
    <a:srgbClr val="F2F5FE"/>
    <a:srgbClr val="284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4514" y="1143000"/>
            <a:ext cx="548897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imeng-2026-05-07-5097-发布会主kv，一幅充满未来感、时尚的场景，画面上半部分留白，画面下半部分有许多半..."/>
          <p:cNvPicPr>
            <a:picLocks noChangeAspect="1"/>
          </p:cNvPicPr>
          <p:nvPr userDrawn="1"/>
        </p:nvPicPr>
        <p:blipFill>
          <a:blip r:embed="rId2"/>
          <a:srcRect b="9019"/>
          <a:stretch>
            <a:fillRect/>
          </a:stretch>
        </p:blipFill>
        <p:spPr>
          <a:xfrm>
            <a:off x="3175" y="618490"/>
            <a:ext cx="12192000" cy="623951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35" y="0"/>
            <a:ext cx="12198985" cy="5161280"/>
          </a:xfrm>
          <a:prstGeom prst="rect">
            <a:avLst/>
          </a:prstGeom>
          <a:gradFill>
            <a:gsLst>
              <a:gs pos="49000">
                <a:srgbClr val="FFFFFF">
                  <a:alpha val="36000"/>
                </a:srgbClr>
              </a:gs>
              <a:gs pos="0">
                <a:srgbClr val="00BFFF">
                  <a:alpha val="61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 descr="基金会&amp;openKylin组合logo-横版-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9525" y="5644515"/>
            <a:ext cx="4559935" cy="465455"/>
          </a:xfrm>
          <a:prstGeom prst="rect">
            <a:avLst/>
          </a:prstGeom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635" y="0"/>
            <a:ext cx="12198985" cy="6857365"/>
          </a:xfrm>
          <a:prstGeom prst="rect">
            <a:avLst/>
          </a:prstGeom>
          <a:gradFill>
            <a:gsLst>
              <a:gs pos="0">
                <a:schemeClr val="bg1">
                  <a:alpha val="46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 w="12700" cap="flat" cmpd="sng">
            <a:noFill/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基金会&amp;openKylin组合logo-横版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7995" y="334645"/>
            <a:ext cx="4601210" cy="838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imeng-2026-05-07-2744-发布会主kv，一幅充满未来感、时尚的场景，画面上半部分留白，画面下半部分有许多半...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2858" y="0"/>
            <a:ext cx="12192000" cy="6858000"/>
          </a:xfrm>
          <a:prstGeom prst="rect">
            <a:avLst/>
          </a:prstGeom>
        </p:spPr>
      </p:pic>
      <p:sp>
        <p:nvSpPr>
          <p:cNvPr id="20" name="副标题 6"/>
          <p:cNvSpPr>
            <a:spLocks noGrp="1"/>
          </p:cNvSpPr>
          <p:nvPr>
            <p:ph type="subTitle" idx="1" hasCustomPrompt="1"/>
          </p:nvPr>
        </p:nvSpPr>
        <p:spPr>
          <a:xfrm>
            <a:off x="396240" y="300355"/>
            <a:ext cx="9570085" cy="52197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 algn="l">
              <a:lnSpc>
                <a:spcPct val="100000"/>
              </a:lnSpc>
              <a:buNone/>
              <a:defRPr sz="2800" b="1" i="0" u="none" strike="noStrike" kern="1200" cap="none" spc="0" normalizeH="0">
                <a:solidFill>
                  <a:srgbClr val="00002C"/>
                </a:solidFill>
                <a:uFillTx/>
                <a:latin typeface="Microsoft YaHei Bold" panose="020B0703020204020201" charset="-122"/>
                <a:ea typeface="Microsoft YaHei Bold" panose="020B0703020204020201" charset="-122"/>
                <a:cs typeface="Microsoft YaHei Bold" panose="020B0703020204020201" charset="-122"/>
              </a:defRPr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835" indent="0" algn="ctr">
              <a:buNone/>
              <a:defRPr sz="800"/>
            </a:lvl8pPr>
            <a:lvl9pPr marL="1829435" indent="0" algn="ctr">
              <a:buNone/>
              <a:defRPr sz="800"/>
            </a:lvl9pPr>
          </a:lstStyle>
          <a:p>
            <a:r>
              <a:rPr kumimoji="1" lang="zh-CN" altLang="en-US" dirty="0"/>
              <a:t>点击编辑标题</a:t>
            </a:r>
            <a:r>
              <a:rPr kumimoji="1" lang="zh-CN" altLang="en-US" dirty="0"/>
              <a:t>内容</a:t>
            </a:r>
            <a:endParaRPr kumimoji="1" lang="zh-CN" altLang="en-US" dirty="0"/>
          </a:p>
        </p:txBody>
      </p:sp>
      <p:pic>
        <p:nvPicPr>
          <p:cNvPr id="3" name="图片 2" descr="openKylin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960" y="254000"/>
            <a:ext cx="1947545" cy="50673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A040201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A040201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65835" y="1160145"/>
            <a:ext cx="10266045" cy="1409065"/>
            <a:chOff x="1521" y="1708"/>
            <a:chExt cx="16167" cy="2219"/>
          </a:xfrm>
        </p:grpSpPr>
        <p:sp>
          <p:nvSpPr>
            <p:cNvPr id="6" name="textbox 6"/>
            <p:cNvSpPr/>
            <p:nvPr/>
          </p:nvSpPr>
          <p:spPr>
            <a:xfrm>
              <a:off x="1521" y="3195"/>
              <a:ext cx="16167" cy="732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ctr" rtl="0" eaLnBrk="0">
                <a:lnSpc>
                  <a:spcPct val="100000"/>
                </a:lnSpc>
              </a:pPr>
              <a:r>
                <a:rPr lang="zh-CN" altLang="en-US" sz="3100" b="1" dirty="0">
                  <a:solidFill>
                    <a:srgbClr val="00002C"/>
                  </a:solidFill>
                  <a:latin typeface="Microsoft YaHei" panose="020B0703020204020201" charset="-122"/>
                  <a:ea typeface="Microsoft YaHei" panose="020B0703020204020201" charset="-122"/>
                  <a:cs typeface="微软雅黑" panose="020B0703020204020201" charset="-122"/>
                </a:rPr>
                <a:t>为世界提供与人工智能技术深度融合的开源操作系统</a:t>
              </a:r>
              <a:endParaRPr lang="zh-CN" altLang="en-US" sz="3100" b="1" dirty="0">
                <a:solidFill>
                  <a:srgbClr val="00002C"/>
                </a:solidFill>
                <a:latin typeface="Microsoft YaHei" panose="020B0703020204020201" charset="-122"/>
                <a:ea typeface="Microsoft YaHei" panose="020B0703020204020201" charset="-122"/>
                <a:cs typeface="微软雅黑" panose="020B0703020204020201" charset="-122"/>
              </a:endParaRPr>
            </a:p>
          </p:txBody>
        </p:sp>
        <p:pic>
          <p:nvPicPr>
            <p:cNvPr id="3" name="图片 2" descr="资源 1@4x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3" y="1708"/>
              <a:ext cx="6204" cy="104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/>
          <p:nvPr/>
        </p:nvSpPr>
        <p:spPr>
          <a:xfrm>
            <a:off x="71656" y="6665772"/>
            <a:ext cx="88900" cy="1657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A04020102020204"/>
              <a:ea typeface="Arial" panose="020B0A04020102020204"/>
              <a:cs typeface="Arial" panose="020B0A04020102020204"/>
            </a:endParaRPr>
          </a:p>
          <a:p>
            <a:pPr marL="12700" algn="l" rtl="0" eaLnBrk="0">
              <a:lnSpc>
                <a:spcPct val="84000"/>
              </a:lnSpc>
            </a:pPr>
            <a:r>
              <a:rPr sz="1100" kern="0" spc="-20" dirty="0">
                <a:solidFill>
                  <a:srgbClr val="A6A6A6">
                    <a:alpha val="100000"/>
                  </a:srgbClr>
                </a:solidFill>
                <a:latin typeface="Calibri" panose="020F0302020204030204"/>
                <a:ea typeface="Calibri" panose="020F0302020204030204"/>
                <a:cs typeface="Calibri" panose="020F0302020204030204"/>
              </a:rPr>
              <a:t>2</a:t>
            </a:r>
            <a:endParaRPr sz="1100" dirty="0">
              <a:latin typeface="Calibri" panose="020F0302020204030204"/>
              <a:ea typeface="Calibri" panose="020F0302020204030204"/>
              <a:cs typeface="Calibri" panose="020F030202020403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0670" y="1748155"/>
            <a:ext cx="90970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rgbClr val="00002C"/>
                </a:solidFill>
                <a:latin typeface="Microsoft YaHei" panose="020B0703020204020201" charset="-122"/>
                <a:ea typeface="Microsoft YaHei" panose="020B0703020204020201" charset="-122"/>
              </a:rPr>
              <a:t>此处编辑节标题</a:t>
            </a:r>
            <a:endParaRPr lang="zh-CN" altLang="en-US" sz="4400" b="1">
              <a:solidFill>
                <a:srgbClr val="00002C"/>
              </a:solidFill>
              <a:latin typeface="Microsoft YaHei" panose="020B0703020204020201" charset="-122"/>
              <a:ea typeface="Microsoft YaHei" panose="020B07030202040202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0670" y="2901950"/>
            <a:ext cx="9097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dirty="0">
                <a:solidFill>
                  <a:srgbClr val="00002C"/>
                </a:solidFill>
                <a:latin typeface="Microsoft YaHei" panose="020B0703020204020201" charset="-122"/>
                <a:ea typeface="Microsoft YaHei" panose="020B0703020204020201" charset="-122"/>
                <a:cs typeface="Microsoft YaHei" panose="020B0703020204020201" charset="-122"/>
                <a:sym typeface="+mn-ea"/>
              </a:rPr>
              <a:t>此处编辑</a:t>
            </a:r>
            <a:r>
              <a:rPr lang="zh-CN" altLang="en-US" sz="2000" dirty="0">
                <a:solidFill>
                  <a:srgbClr val="00002C"/>
                </a:solidFill>
                <a:latin typeface="Microsoft YaHei" panose="020B0703020204020201" charset="-122"/>
                <a:ea typeface="Microsoft YaHei" panose="020B0703020204020201" charset="-122"/>
                <a:cs typeface="Microsoft YaHei" panose="020B0703020204020201" charset="-122"/>
                <a:sym typeface="+mn-ea"/>
              </a:rPr>
              <a:t>副标题</a:t>
            </a:r>
            <a:endParaRPr lang="zh-CN" altLang="en-US" sz="2000" dirty="0">
              <a:solidFill>
                <a:srgbClr val="00002C"/>
              </a:solidFill>
              <a:latin typeface="Microsoft YaHei" panose="020B0703020204020201" charset="-122"/>
              <a:ea typeface="Microsoft YaHei" panose="020B0703020204020201" charset="-122"/>
              <a:cs typeface="Microsoft YaHei" panose="020B0703020204020201" charset="-122"/>
              <a:sym typeface="+mn-ea"/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5960110" y="2588260"/>
            <a:ext cx="278130" cy="166370"/>
          </a:xfrm>
          <a:prstGeom prst="triangle">
            <a:avLst/>
          </a:prstGeom>
          <a:solidFill>
            <a:srgbClr val="00002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source_record_key" val="{&quot;10&quot;:[50048519,3659291,50047622,4524056,21582131,50040336],&quot;70&quot;:[3321626,3323827,3321496]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/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8" baseType="lpstr">
      <vt:lpstr>Arial</vt:lpstr>
      <vt:lpstr>宋体</vt:lpstr>
      <vt:lpstr>Wingdings</vt:lpstr>
      <vt:lpstr>Microsoft YaHei Bold</vt:lpstr>
      <vt:lpstr>Microsoft YaHei</vt:lpstr>
      <vt:lpstr>微软雅黑</vt:lpstr>
      <vt:lpstr>Arial</vt:lpstr>
      <vt:lpstr>Calibri</vt:lpstr>
      <vt:lpstr>Helvetica Neue</vt:lpstr>
      <vt:lpstr>方正兰亭黑简体</vt:lpstr>
      <vt:lpstr>思源黑体 CN</vt:lpstr>
      <vt:lpstr>Wingdings</vt:lpstr>
      <vt:lpstr>等线</vt:lpstr>
      <vt:lpstr>Calibri</vt:lpstr>
      <vt:lpstr>Arial</vt:lpstr>
      <vt:lpstr>东文宋体</vt:lpstr>
      <vt:lpstr>方正黑体_GBK</vt:lpstr>
      <vt:lpstr>Arial Unicode MS</vt:lpstr>
      <vt:lpstr>优设标题黑</vt:lpstr>
      <vt:lpstr>方正兰亭粗黑简体</vt:lpstr>
      <vt:lpstr>微软雅黑 Light</vt:lpstr>
      <vt:lpstr>阿里巴巴普惠体 3.0 65 Medium</vt:lpstr>
      <vt:lpstr>CESI黑体-GB18030</vt:lpstr>
      <vt:lpstr>黑体</vt:lpstr>
      <vt:lpstr>CESI黑体-GB18030</vt:lpstr>
      <vt:lpstr>Times New Roman</vt:lpstr>
      <vt:lpstr>Source Han Sans CN Regular</vt:lpstr>
      <vt:lpstr>Microsoft YaHei Regular</vt:lpstr>
      <vt:lpstr>Helvetica Light</vt:lpstr>
      <vt:lpstr>Alimama ShuHeiTi</vt:lpstr>
      <vt:lpstr>阿里妈妈数黑体</vt:lpstr>
      <vt:lpstr>国标黑体</vt:lpstr>
      <vt:lpstr>思源黑体 CN Bold</vt:lpstr>
      <vt:lpstr>Noto Sans SC</vt:lpstr>
      <vt:lpstr>冬青黑体简体中文</vt:lpstr>
      <vt:lpstr>MiSans Normal</vt:lpstr>
      <vt:lpstr>苹方-简</vt:lpstr>
      <vt:lpstr>CESI黑体-GB18030</vt:lpstr>
      <vt:lpstr>Helvetica Neue</vt:lpstr>
      <vt:lpstr>Noto Sans SC</vt:lpstr>
      <vt:lpstr>国标黑体</vt:lpstr>
      <vt:lpstr>思源黑体 CN Bold</vt:lpstr>
      <vt:lpstr>方正黑体_GBK</vt:lpstr>
      <vt:lpstr>阿里巴巴普惠体 3.0 65 Medium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Yangdingyuan (Aaron)</dc:creator>
  <cp:lastModifiedBy>mxy</cp:lastModifiedBy>
  <cp:revision>185</cp:revision>
  <dcterms:created xsi:type="dcterms:W3CDTF">2026-05-08T08:34:46Z</dcterms:created>
  <dcterms:modified xsi:type="dcterms:W3CDTF">2026-05-08T08:34:46Z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wqlLaW5nc29mdCBQREYgdG8gV1BTIDExNQ</vt:lpwstr>
  </property>
  <property fmtid="{D5CDD505-2E9C-101B-9397-08002B2CF9AE}" pid="3" name="Created">
    <vt:filetime>2026-02-05T20:27:12Z</vt:filetime>
  </property>
  <property fmtid="{D5CDD505-2E9C-101B-9397-08002B2CF9AE}" pid="4" name="KSOProductBuildVer">
    <vt:lpwstr>2052-12.1.25205.25205</vt:lpwstr>
  </property>
  <property fmtid="{D5CDD505-2E9C-101B-9397-08002B2CF9AE}" pid="5" name="ICV">
    <vt:lpwstr>0F1456D0BB001A510344FC691D71A0A3_43</vt:lpwstr>
  </property>
</Properties>
</file>