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63" r:id="rId3"/>
    <p:sldId id="264" r:id="rId4"/>
    <p:sldId id="265" r:id="rId5"/>
    <p:sldId id="274" r:id="rId6"/>
    <p:sldId id="266" r:id="rId7"/>
    <p:sldId id="267" r:id="rId8"/>
    <p:sldId id="268" r:id="rId9"/>
    <p:sldId id="269" r:id="rId10"/>
  </p:sldIdLst>
  <p:sldSz cx="24384000" cy="13716000"/>
  <p:notesSz cx="6858000" cy="9144000"/>
  <p:custDataLst>
    <p:tags r:id="rId14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4B6CF6"/>
    <a:srgbClr val="53A4F8"/>
    <a:srgbClr val="3C4FF8"/>
    <a:srgbClr val="405DF8"/>
    <a:srgbClr val="53A6F8"/>
    <a:srgbClr val="3A45F9"/>
    <a:srgbClr val="F2F2F2"/>
    <a:srgbClr val="3E6AE5"/>
    <a:srgbClr val="4578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045"/>
    <p:restoredTop sz="97585"/>
  </p:normalViewPr>
  <p:slideViewPr>
    <p:cSldViewPr snapToGrid="0" snapToObjects="1">
      <p:cViewPr varScale="1">
        <p:scale>
          <a:sx n="90" d="100"/>
          <a:sy n="90" d="100"/>
        </p:scale>
        <p:origin x="280" y="6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8.tiff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5" Type="http://schemas.openxmlformats.org/officeDocument/2006/relationships/image" Target="../media/image12.png"/><Relationship Id="rId4" Type="http://schemas.openxmlformats.org/officeDocument/2006/relationships/image" Target="../media/image11.tiff"/><Relationship Id="rId3" Type="http://schemas.openxmlformats.org/officeDocument/2006/relationships/image" Target="../media/image10.tiff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4" Type="http://schemas.openxmlformats.org/officeDocument/2006/relationships/image" Target="../media/image2.png"/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4" Type="http://schemas.openxmlformats.org/officeDocument/2006/relationships/image" Target="../media/image2.png"/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7.tiff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8.tif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封面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形状"/>
          <p:cNvSpPr/>
          <p:nvPr userDrawn="1"/>
        </p:nvSpPr>
        <p:spPr>
          <a:xfrm>
            <a:off x="1" y="988890"/>
            <a:ext cx="4236996" cy="184037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354" h="21600" extrusionOk="0">
                <a:moveTo>
                  <a:pt x="0" y="115"/>
                </a:moveTo>
                <a:lnTo>
                  <a:pt x="21219" y="0"/>
                </a:lnTo>
                <a:lnTo>
                  <a:pt x="21329" y="8206"/>
                </a:lnTo>
                <a:cubicBezTo>
                  <a:pt x="21600" y="14198"/>
                  <a:pt x="19668" y="19682"/>
                  <a:pt x="16768" y="21149"/>
                </a:cubicBezTo>
                <a:cubicBezTo>
                  <a:pt x="15893" y="21591"/>
                  <a:pt x="14985" y="21600"/>
                  <a:pt x="14084" y="21600"/>
                </a:cubicBezTo>
                <a:cubicBezTo>
                  <a:pt x="9389" y="21599"/>
                  <a:pt x="4695" y="21557"/>
                  <a:pt x="0" y="21475"/>
                </a:cubicBezTo>
                <a:lnTo>
                  <a:pt x="0" y="115"/>
                </a:lnTo>
                <a:close/>
              </a:path>
            </a:pathLst>
          </a:custGeom>
          <a:solidFill>
            <a:srgbClr val="527AF7"/>
          </a:solidFill>
          <a:ln w="12700">
            <a:miter lim="400000"/>
          </a:ln>
        </p:spPr>
        <p:txBody>
          <a:bodyPr lIns="50803" tIns="50803" rIns="50803" bIns="50803" anchor="ctr"/>
          <a:lstStyle/>
          <a:p>
            <a:endParaRPr sz="1800"/>
          </a:p>
        </p:txBody>
      </p:sp>
      <p:pic>
        <p:nvPicPr>
          <p:cNvPr id="5" name="图片 4" descr="openKylin-反白稿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33780" y="11258550"/>
            <a:ext cx="3912235" cy="101790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74420" y="1257935"/>
            <a:ext cx="2338705" cy="1384935"/>
          </a:xfrm>
          <a:prstGeom prst="rect">
            <a:avLst/>
          </a:prstGeom>
        </p:spPr>
      </p:pic>
      <p:sp>
        <p:nvSpPr>
          <p:cNvPr id="6" name="文本占位符 5"/>
          <p:cNvSpPr>
            <a:spLocks noGrp="1"/>
          </p:cNvSpPr>
          <p:nvPr>
            <p:ph type="body" sz="quarter" idx="14" hasCustomPrompt="1"/>
          </p:nvPr>
        </p:nvSpPr>
        <p:spPr>
          <a:xfrm>
            <a:off x="1033916" y="3893185"/>
            <a:ext cx="17402810" cy="2662555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>
              <a:lnSpc>
                <a:spcPct val="100000"/>
              </a:lnSpc>
              <a:buNone/>
              <a:defRPr sz="14000" b="1" i="0">
                <a:solidFill>
                  <a:srgbClr val="4577FF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buNone/>
              <a:defRPr/>
            </a:lvl2pPr>
          </a:lstStyle>
          <a:p>
            <a:pPr lvl="0"/>
            <a:r>
              <a:rPr kumimoji="1" lang="en-US" altLang="zh-CN" dirty="0"/>
              <a:t>openKylin</a:t>
            </a:r>
            <a:endParaRPr kumimoji="1" lang="en-US" altLang="zh-CN" dirty="0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3" hasCustomPrompt="1"/>
          </p:nvPr>
        </p:nvSpPr>
        <p:spPr>
          <a:xfrm>
            <a:off x="1033916" y="6782435"/>
            <a:ext cx="17402810" cy="1624965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>
              <a:lnSpc>
                <a:spcPct val="100000"/>
              </a:lnSpc>
              <a:buNone/>
              <a:defRPr sz="11200" b="0" i="0">
                <a:solidFill>
                  <a:srgbClr val="F2F2F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buNone/>
              <a:defRPr/>
            </a:lvl2pPr>
          </a:lstStyle>
          <a:p>
            <a:pPr lvl="0"/>
            <a:r>
              <a:rPr kumimoji="1" lang="zh-CN" altLang="en-US" dirty="0"/>
              <a:t>汇报</a:t>
            </a:r>
            <a:r>
              <a:rPr kumimoji="1" lang="en-US" altLang="zh-CN" dirty="0"/>
              <a:t>PPT</a:t>
            </a:r>
            <a:r>
              <a:rPr kumimoji="1" lang="zh-CN" altLang="en-US" dirty="0"/>
              <a:t>模板</a:t>
            </a:r>
            <a:endParaRPr kumimoji="1"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单圆角矩形 10"/>
          <p:cNvSpPr/>
          <p:nvPr userDrawn="1"/>
        </p:nvSpPr>
        <p:spPr>
          <a:xfrm flipV="1">
            <a:off x="635" y="520065"/>
            <a:ext cx="10563860" cy="1306195"/>
          </a:xfrm>
          <a:prstGeom prst="round1Rect">
            <a:avLst>
              <a:gd name="adj" fmla="val 50000"/>
            </a:avLst>
          </a:prstGeom>
          <a:solidFill>
            <a:srgbClr val="4B6C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3" name="图像" descr="图像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407654" y="-1"/>
            <a:ext cx="13976029" cy="13716001"/>
          </a:xfrm>
          <a:prstGeom prst="rect">
            <a:avLst/>
          </a:prstGeom>
          <a:ln w="12700">
            <a:miter lim="400000"/>
            <a:headEnd/>
            <a:tailEnd/>
          </a:ln>
        </p:spPr>
      </p:pic>
      <p:sp>
        <p:nvSpPr>
          <p:cNvPr id="26" name="线条"/>
          <p:cNvSpPr/>
          <p:nvPr userDrawn="1"/>
        </p:nvSpPr>
        <p:spPr>
          <a:xfrm flipV="1">
            <a:off x="1770737" y="695803"/>
            <a:ext cx="1" cy="981223"/>
          </a:xfrm>
          <a:prstGeom prst="line">
            <a:avLst/>
          </a:prstGeom>
          <a:ln w="25400">
            <a:solidFill>
              <a:srgbClr val="FFFFFF">
                <a:alpha val="45000"/>
              </a:srgbClr>
            </a:solidFill>
          </a:ln>
        </p:spPr>
        <p:txBody>
          <a:bodyPr lIns="45721" tIns="45721" rIns="45721" bIns="45721"/>
          <a:lstStyle/>
          <a:p>
            <a:endParaRPr sz="1800"/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4"/>
          </p:nvPr>
        </p:nvSpPr>
        <p:spPr>
          <a:xfrm>
            <a:off x="1736090" y="3474720"/>
            <a:ext cx="20963255" cy="594360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buNone/>
              <a:defRPr sz="3200" b="1" i="0">
                <a:solidFill>
                  <a:srgbClr val="4577FF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buNone/>
              <a:defRPr/>
            </a:lvl2pPr>
          </a:lstStyle>
          <a:p>
            <a:pPr lvl="0"/>
            <a:r>
              <a:rPr kumimoji="1" lang="zh-CN" altLang="en-US" dirty="0"/>
              <a:t>单击此处编辑母版文本样式</a:t>
            </a:r>
            <a:endParaRPr kumimoji="1" lang="zh-CN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5" hasCustomPrompt="1"/>
          </p:nvPr>
        </p:nvSpPr>
        <p:spPr>
          <a:xfrm>
            <a:off x="1735793" y="4323522"/>
            <a:ext cx="21003767" cy="7163231"/>
          </a:xfrm>
          <a:prstGeom prst="rect">
            <a:avLst/>
          </a:prstGeom>
        </p:spPr>
        <p:txBody>
          <a:bodyPr/>
          <a:lstStyle>
            <a:lvl1pPr marL="228600" marR="0" indent="-228600" algn="l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defRPr sz="2400" b="0" i="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lnSpc>
                <a:spcPct val="150000"/>
              </a:lnSpc>
              <a:buFontTx/>
              <a:buNone/>
              <a:defRPr sz="2400" b="0" i="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lnSpc>
                <a:spcPct val="150000"/>
              </a:lnSpc>
              <a:buFontTx/>
              <a:buNone/>
              <a:defRPr sz="2400" b="0" i="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lnSpc>
                <a:spcPct val="150000"/>
              </a:lnSpc>
              <a:buFontTx/>
              <a:buNone/>
              <a:defRPr sz="2400" b="0" i="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lnSpc>
                <a:spcPct val="150000"/>
              </a:lnSpc>
              <a:buFontTx/>
              <a:buNone/>
              <a:defRPr sz="2400" b="0" i="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kumimoji="1" lang="en-US" altLang="zh-CN" dirty="0"/>
              <a:t>•</a:t>
            </a:r>
            <a:r>
              <a:rPr kumimoji="1" lang="zh-CN" altLang="en-US" dirty="0"/>
              <a:t> 单击此处编辑母版文本样式</a:t>
            </a:r>
            <a:endParaRPr kumimoji="1" lang="en-US" altLang="zh-CN" dirty="0"/>
          </a:p>
        </p:txBody>
      </p:sp>
      <p:grpSp>
        <p:nvGrpSpPr>
          <p:cNvPr id="15" name="组合 14"/>
          <p:cNvGrpSpPr/>
          <p:nvPr userDrawn="1"/>
        </p:nvGrpSpPr>
        <p:grpSpPr>
          <a:xfrm>
            <a:off x="21689695" y="12618720"/>
            <a:ext cx="1637665" cy="110490"/>
            <a:chOff x="34156" y="20295"/>
            <a:chExt cx="2579" cy="174"/>
          </a:xfrm>
        </p:grpSpPr>
        <p:sp>
          <p:nvSpPr>
            <p:cNvPr id="12" name="矩形 11"/>
            <p:cNvSpPr/>
            <p:nvPr userDrawn="1"/>
          </p:nvSpPr>
          <p:spPr>
            <a:xfrm>
              <a:off x="34156" y="20368"/>
              <a:ext cx="1644" cy="28"/>
            </a:xfrm>
            <a:prstGeom prst="rect">
              <a:avLst/>
            </a:prstGeom>
            <a:solidFill>
              <a:srgbClr val="2B2B2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3" name="矩形 12"/>
            <p:cNvSpPr/>
            <p:nvPr userDrawn="1"/>
          </p:nvSpPr>
          <p:spPr>
            <a:xfrm rot="2700000">
              <a:off x="36136" y="20300"/>
              <a:ext cx="165" cy="165"/>
            </a:xfrm>
            <a:prstGeom prst="rect">
              <a:avLst/>
            </a:prstGeom>
            <a:solidFill>
              <a:srgbClr val="2B2B2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4" name="椭圆 13"/>
            <p:cNvSpPr/>
            <p:nvPr userDrawn="1"/>
          </p:nvSpPr>
          <p:spPr>
            <a:xfrm>
              <a:off x="36561" y="20295"/>
              <a:ext cx="175" cy="175"/>
            </a:xfrm>
            <a:prstGeom prst="ellipse">
              <a:avLst/>
            </a:prstGeom>
            <a:solidFill>
              <a:srgbClr val="2B2B2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pic>
        <p:nvPicPr>
          <p:cNvPr id="16" name="图片 15" descr="PPT元素2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7019905" y="521970"/>
            <a:ext cx="6658610" cy="744220"/>
          </a:xfrm>
          <a:prstGeom prst="rect">
            <a:avLst/>
          </a:prstGeom>
        </p:spPr>
      </p:pic>
      <p:sp>
        <p:nvSpPr>
          <p:cNvPr id="9" name="文本占位符 8"/>
          <p:cNvSpPr>
            <a:spLocks noGrp="1"/>
          </p:cNvSpPr>
          <p:nvPr>
            <p:ph type="body" sz="quarter" idx="18" hasCustomPrompt="1"/>
          </p:nvPr>
        </p:nvSpPr>
        <p:spPr>
          <a:xfrm>
            <a:off x="247650" y="564515"/>
            <a:ext cx="1435735" cy="1175385"/>
          </a:xfrm>
          <a:prstGeom prst="rect">
            <a:avLst/>
          </a:prstGeom>
        </p:spPr>
        <p:txBody>
          <a:bodyPr>
            <a:noAutofit/>
          </a:bodyPr>
          <a:lstStyle>
            <a:lvl1pPr>
              <a:lnSpc>
                <a:spcPct val="100000"/>
              </a:lnSpc>
              <a:buNone/>
              <a:defRPr sz="8000" b="1" i="0">
                <a:solidFill>
                  <a:schemeClr val="bg1"/>
                </a:solidFill>
                <a:latin typeface="Arial Bold" panose="020B0604020202020204" charset="0"/>
                <a:ea typeface="Microsoft YaHei Bold" panose="020B0503020204020204" charset="-122"/>
                <a:cs typeface="Arial Bold" panose="020B0604020202020204" charset="0"/>
              </a:defRPr>
            </a:lvl1pPr>
            <a:lvl2pPr>
              <a:buNone/>
              <a:defRPr/>
            </a:lvl2pPr>
          </a:lstStyle>
          <a:p>
            <a:pPr lvl="0"/>
            <a:r>
              <a:rPr kumimoji="1" lang="en-US" altLang="zh-CN" dirty="0"/>
              <a:t>02</a:t>
            </a:r>
            <a:endParaRPr kumimoji="1" lang="en-US" altLang="zh-CN" dirty="0"/>
          </a:p>
        </p:txBody>
      </p:sp>
      <p:sp>
        <p:nvSpPr>
          <p:cNvPr id="2" name="文本占位符 1"/>
          <p:cNvSpPr>
            <a:spLocks noGrp="1"/>
          </p:cNvSpPr>
          <p:nvPr>
            <p:ph type="body" sz="quarter" idx="19" hasCustomPrompt="1"/>
          </p:nvPr>
        </p:nvSpPr>
        <p:spPr>
          <a:xfrm>
            <a:off x="1993265" y="641350"/>
            <a:ext cx="7402195" cy="621665"/>
          </a:xfrm>
          <a:prstGeom prst="rect">
            <a:avLst/>
          </a:prstGeom>
        </p:spPr>
        <p:txBody>
          <a:bodyPr>
            <a:noAutofit/>
          </a:bodyPr>
          <a:lstStyle>
            <a:lvl1pPr>
              <a:lnSpc>
                <a:spcPct val="100000"/>
              </a:lnSpc>
              <a:buNone/>
              <a:defRPr sz="4000" b="1" i="0">
                <a:solidFill>
                  <a:srgbClr val="F2F2F2"/>
                </a:solidFill>
                <a:latin typeface="Microsoft YaHei Bold" panose="020B0503020204020204" charset="-122"/>
                <a:ea typeface="Microsoft YaHei Bold" panose="020B0503020204020204" charset="-122"/>
              </a:defRPr>
            </a:lvl1pPr>
            <a:lvl2pPr>
              <a:buNone/>
              <a:defRPr/>
            </a:lvl2pPr>
          </a:lstStyle>
          <a:p>
            <a:pPr lvl="0"/>
            <a:r>
              <a:rPr kumimoji="1" lang="zh-CN" altLang="en-US" dirty="0"/>
              <a:t>单击此处编辑母版标题</a:t>
            </a:r>
            <a:r>
              <a:rPr kumimoji="1" lang="zh-CN" altLang="en-US" dirty="0"/>
              <a:t>样式</a:t>
            </a:r>
            <a:endParaRPr kumimoji="1"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20" hasCustomPrompt="1"/>
          </p:nvPr>
        </p:nvSpPr>
        <p:spPr>
          <a:xfrm>
            <a:off x="1993265" y="1271270"/>
            <a:ext cx="7402195" cy="490220"/>
          </a:xfrm>
          <a:prstGeom prst="rect">
            <a:avLst/>
          </a:prstGeom>
        </p:spPr>
        <p:txBody>
          <a:bodyPr/>
          <a:lstStyle>
            <a:lvl1pPr marL="228600" marR="0" indent="-228600" algn="l" defTabSz="914400" rtl="0" eaLnBrk="1" fontAlgn="auto" latinLnBrk="0" hangingPunct="1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defRPr sz="2000" b="0" i="0">
                <a:solidFill>
                  <a:srgbClr val="F2F2F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lnSpc>
                <a:spcPct val="150000"/>
              </a:lnSpc>
              <a:buFontTx/>
              <a:buNone/>
              <a:defRPr sz="2400" b="0" i="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lnSpc>
                <a:spcPct val="150000"/>
              </a:lnSpc>
              <a:buFontTx/>
              <a:buNone/>
              <a:defRPr sz="2400" b="0" i="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lnSpc>
                <a:spcPct val="150000"/>
              </a:lnSpc>
              <a:buFontTx/>
              <a:buNone/>
              <a:defRPr sz="2400" b="0" i="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lnSpc>
                <a:spcPct val="150000"/>
              </a:lnSpc>
              <a:buFontTx/>
              <a:buNone/>
              <a:defRPr sz="2400" b="0" i="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kumimoji="1" lang="en-US" altLang="zh-CN" dirty="0">
                <a:sym typeface="+mn-ea"/>
              </a:rPr>
              <a:t>Click here to edit the Master title style</a:t>
            </a:r>
            <a:endParaRPr lang="en-US" altLang="zh-CN" dirty="0"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尾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3" descr="图片 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2064" y="0"/>
            <a:ext cx="24388128" cy="13716000"/>
          </a:xfrm>
          <a:prstGeom prst="rect">
            <a:avLst/>
          </a:prstGeom>
          <a:ln w="12700">
            <a:miter lim="400000"/>
            <a:headEnd/>
            <a:tailEnd/>
          </a:ln>
        </p:spPr>
      </p:pic>
      <p:pic>
        <p:nvPicPr>
          <p:cNvPr id="3" name="图像" descr="图像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2425224" y="4085462"/>
            <a:ext cx="19305257" cy="3695701"/>
          </a:xfrm>
          <a:prstGeom prst="rect">
            <a:avLst/>
          </a:prstGeom>
          <a:ln w="12700">
            <a:miter lim="400000"/>
            <a:headEnd/>
            <a:tailEnd/>
          </a:ln>
        </p:spPr>
      </p:pic>
      <p:sp>
        <p:nvSpPr>
          <p:cNvPr id="4" name="线条"/>
          <p:cNvSpPr/>
          <p:nvPr userDrawn="1"/>
        </p:nvSpPr>
        <p:spPr>
          <a:xfrm flipV="1">
            <a:off x="11908341" y="9607315"/>
            <a:ext cx="568905" cy="568869"/>
          </a:xfrm>
          <a:prstGeom prst="line">
            <a:avLst/>
          </a:prstGeom>
          <a:ln w="25400">
            <a:solidFill>
              <a:srgbClr val="FFFFFF"/>
            </a:solidFill>
          </a:ln>
        </p:spPr>
        <p:txBody>
          <a:bodyPr lIns="45721" tIns="45721" rIns="45721" bIns="45721"/>
          <a:lstStyle/>
          <a:p>
            <a:endParaRPr sz="1800"/>
          </a:p>
        </p:txBody>
      </p:sp>
      <p:sp>
        <p:nvSpPr>
          <p:cNvPr id="5" name="- UKYLINOS -"/>
          <p:cNvSpPr txBox="1"/>
          <p:nvPr userDrawn="1"/>
        </p:nvSpPr>
        <p:spPr>
          <a:xfrm>
            <a:off x="11108690" y="879970"/>
            <a:ext cx="2166620" cy="347345"/>
          </a:xfrm>
          <a:prstGeom prst="rect">
            <a:avLst/>
          </a:prstGeom>
          <a:ln w="12700">
            <a:miter lim="400000"/>
          </a:ln>
        </p:spPr>
        <p:txBody>
          <a:bodyPr wrap="none" lIns="50803" tIns="50803" rIns="50803" bIns="50803" anchor="ctr">
            <a:spAutoFit/>
          </a:bodyPr>
          <a:lstStyle>
            <a:lvl1pPr>
              <a:defRPr sz="1600" spc="400">
                <a:solidFill>
                  <a:srgbClr val="FFFFFF"/>
                </a:solidFill>
              </a:defRPr>
            </a:lvl1pPr>
          </a:lstStyle>
          <a:p>
            <a:pPr algn="ctr"/>
            <a:r>
              <a:rPr dirty="0">
                <a:latin typeface="微软雅黑" panose="020B0503020204020204" pitchFamily="34" charset="-122"/>
                <a:ea typeface="微软雅黑" panose="020B0503020204020204" pitchFamily="34" charset="-122"/>
                <a:cs typeface="Helvetica Neue Bold" panose="02000503000000020004" charset="0"/>
                <a:sym typeface="+mn-ea"/>
              </a:rPr>
              <a:t>- 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  <a:cs typeface="Helvetica Neue Bold" panose="02000503000000020004" charset="0"/>
                <a:sym typeface="+mn-ea"/>
              </a:rPr>
              <a:t>OPENKYLIN</a:t>
            </a:r>
            <a:r>
              <a:rPr dirty="0">
                <a:latin typeface="微软雅黑" panose="020B0503020204020204" pitchFamily="34" charset="-122"/>
                <a:ea typeface="微软雅黑" panose="020B0503020204020204" pitchFamily="34" charset="-122"/>
                <a:cs typeface="Helvetica Neue Bold" panose="02000503000000020004" charset="0"/>
                <a:sym typeface="+mn-ea"/>
              </a:rPr>
              <a:t>-</a:t>
            </a:r>
            <a:endParaRPr sz="1600" dirty="0">
              <a:latin typeface="微软雅黑" panose="020B0503020204020204" pitchFamily="34" charset="-122"/>
              <a:ea typeface="微软雅黑" panose="020B0503020204020204" pitchFamily="34" charset="-122"/>
              <a:cs typeface="Helvetica Neue Bold" panose="02000503000000020004" charset="0"/>
            </a:endParaRPr>
          </a:p>
        </p:txBody>
      </p:sp>
      <p:grpSp>
        <p:nvGrpSpPr>
          <p:cNvPr id="6" name="组合 5"/>
          <p:cNvGrpSpPr/>
          <p:nvPr userDrawn="1"/>
        </p:nvGrpSpPr>
        <p:grpSpPr>
          <a:xfrm>
            <a:off x="7964170" y="11917680"/>
            <a:ext cx="9834245" cy="533400"/>
            <a:chOff x="12730" y="18746"/>
            <a:chExt cx="15487" cy="840"/>
          </a:xfrm>
        </p:grpSpPr>
        <p:pic>
          <p:nvPicPr>
            <p:cNvPr id="10" name="图像" descr="图像"/>
            <p:cNvPicPr>
              <a:picLocks noChangeAspect="1"/>
            </p:cNvPicPr>
            <p:nvPr userDrawn="1"/>
          </p:nvPicPr>
          <p:blipFill>
            <a:blip r:embed="rId4"/>
            <a:stretch>
              <a:fillRect/>
            </a:stretch>
          </p:blipFill>
          <p:spPr>
            <a:xfrm>
              <a:off x="12730" y="18786"/>
              <a:ext cx="800" cy="800"/>
            </a:xfrm>
            <a:prstGeom prst="rect">
              <a:avLst/>
            </a:prstGeom>
            <a:ln w="12700" cap="flat">
              <a:noFill/>
              <a:miter lim="400000"/>
              <a:headEnd/>
              <a:tailEnd/>
            </a:ln>
            <a:effectLst/>
          </p:spPr>
        </p:pic>
        <p:pic>
          <p:nvPicPr>
            <p:cNvPr id="11" name="图像" descr="C:\Users\Ryan\Desktop\蒙版组 157.png蒙版组 157"/>
            <p:cNvPicPr>
              <a:picLocks noChangeAspect="1"/>
            </p:cNvPicPr>
            <p:nvPr userDrawn="1"/>
          </p:nvPicPr>
          <p:blipFill>
            <a:blip r:embed="rId5"/>
            <a:srcRect/>
            <a:stretch>
              <a:fillRect/>
            </a:stretch>
          </p:blipFill>
          <p:spPr>
            <a:xfrm>
              <a:off x="20083" y="18786"/>
              <a:ext cx="800" cy="800"/>
            </a:xfrm>
            <a:prstGeom prst="rect">
              <a:avLst/>
            </a:prstGeom>
            <a:ln w="12700" cap="flat">
              <a:noFill/>
              <a:miter lim="400000"/>
              <a:headEnd/>
              <a:tailEnd/>
            </a:ln>
            <a:effectLst/>
          </p:spPr>
        </p:pic>
        <p:sp>
          <p:nvSpPr>
            <p:cNvPr id="8" name="文本框 7"/>
            <p:cNvSpPr txBox="1"/>
            <p:nvPr userDrawn="1"/>
          </p:nvSpPr>
          <p:spPr>
            <a:xfrm>
              <a:off x="13711" y="18746"/>
              <a:ext cx="5230" cy="774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en-US" altLang="zh-CN" sz="2600" dirty="0" err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www.openkylin.top</a:t>
              </a:r>
              <a:endParaRPr lang="en-US" altLang="zh-CN" sz="2600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" name="文本框 14"/>
            <p:cNvSpPr txBox="1"/>
            <p:nvPr userDrawn="1"/>
          </p:nvSpPr>
          <p:spPr>
            <a:xfrm>
              <a:off x="21021" y="18746"/>
              <a:ext cx="7196" cy="774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en-US" altLang="zh-CN" sz="2600" dirty="0" err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contact@openkylin.top</a:t>
              </a:r>
              <a:endParaRPr lang="en-US" altLang="zh-CN" sz="2600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7" name="文本占位符 6"/>
          <p:cNvSpPr>
            <a:spLocks noGrp="1"/>
          </p:cNvSpPr>
          <p:nvPr>
            <p:ph type="body" sz="quarter" idx="14" hasCustomPrompt="1"/>
          </p:nvPr>
        </p:nvSpPr>
        <p:spPr>
          <a:xfrm>
            <a:off x="5056505" y="4912995"/>
            <a:ext cx="14270990" cy="2740660"/>
          </a:xfrm>
          <a:prstGeom prst="rect">
            <a:avLst/>
          </a:prstGeom>
        </p:spPr>
        <p:txBody>
          <a:bodyPr>
            <a:noAutofit/>
          </a:bodyPr>
          <a:lstStyle>
            <a:lvl1pPr algn="ctr">
              <a:lnSpc>
                <a:spcPct val="100000"/>
              </a:lnSpc>
              <a:buNone/>
              <a:defRPr sz="15600" b="1" i="0">
                <a:solidFill>
                  <a:srgbClr val="F2F2F2"/>
                </a:solidFill>
                <a:latin typeface="Microsoft YaHei Bold" panose="020B0503020204020204" charset="-122"/>
                <a:ea typeface="Microsoft YaHei Bold" panose="020B0503020204020204" charset="-122"/>
              </a:defRPr>
            </a:lvl1pPr>
            <a:lvl2pPr>
              <a:buNone/>
              <a:defRPr/>
            </a:lvl2pPr>
          </a:lstStyle>
          <a:p>
            <a:pPr lvl="0"/>
            <a:r>
              <a:rPr kumimoji="1" lang="zh-CN" altLang="en-US" dirty="0"/>
              <a:t>感谢</a:t>
            </a:r>
            <a:r>
              <a:rPr kumimoji="1" lang="zh-CN" altLang="en-US" dirty="0"/>
              <a:t>观看</a:t>
            </a:r>
            <a:endParaRPr kumimoji="1"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单圆角矩形 10"/>
          <p:cNvSpPr/>
          <p:nvPr userDrawn="1"/>
        </p:nvSpPr>
        <p:spPr>
          <a:xfrm flipV="1">
            <a:off x="0" y="521970"/>
            <a:ext cx="10563860" cy="1306195"/>
          </a:xfrm>
          <a:prstGeom prst="round1Rect">
            <a:avLst>
              <a:gd name="adj" fmla="val 50000"/>
            </a:avLst>
          </a:prstGeom>
          <a:solidFill>
            <a:srgbClr val="4B6C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- CATALOGUE -"/>
          <p:cNvSpPr txBox="1"/>
          <p:nvPr userDrawn="1"/>
        </p:nvSpPr>
        <p:spPr>
          <a:xfrm rot="16200000">
            <a:off x="22353345" y="7201743"/>
            <a:ext cx="2301913" cy="348836"/>
          </a:xfrm>
          <a:prstGeom prst="rect">
            <a:avLst/>
          </a:prstGeom>
          <a:ln w="12700">
            <a:miter lim="400000"/>
          </a:ln>
        </p:spPr>
        <p:txBody>
          <a:bodyPr wrap="none" lIns="50803" tIns="50803" rIns="50803" bIns="50803" anchor="ctr">
            <a:spAutoFit/>
          </a:bodyPr>
          <a:lstStyle>
            <a:lvl1pPr>
              <a:defRPr sz="1600" spc="400">
                <a:solidFill>
                  <a:srgbClr val="323232"/>
                </a:solidFill>
              </a:defRPr>
            </a:lvl1pPr>
          </a:lstStyle>
          <a:p>
            <a:r>
              <a:rPr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- CATALOGUE -</a:t>
            </a:r>
            <a:endParaRPr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线条"/>
          <p:cNvSpPr/>
          <p:nvPr userDrawn="1"/>
        </p:nvSpPr>
        <p:spPr>
          <a:xfrm flipV="1">
            <a:off x="1770737" y="695803"/>
            <a:ext cx="1" cy="981223"/>
          </a:xfrm>
          <a:prstGeom prst="line">
            <a:avLst/>
          </a:prstGeom>
          <a:ln w="25400">
            <a:solidFill>
              <a:srgbClr val="FFFFFF">
                <a:alpha val="45000"/>
              </a:srgbClr>
            </a:solidFill>
          </a:ln>
        </p:spPr>
        <p:txBody>
          <a:bodyPr lIns="45721" tIns="45721" rIns="45721" bIns="45721"/>
          <a:lstStyle/>
          <a:p>
            <a:endParaRPr sz="1800"/>
          </a:p>
        </p:txBody>
      </p:sp>
      <p:sp>
        <p:nvSpPr>
          <p:cNvPr id="6" name="- UKYLINOS -"/>
          <p:cNvSpPr txBox="1"/>
          <p:nvPr userDrawn="1"/>
        </p:nvSpPr>
        <p:spPr>
          <a:xfrm rot="16200000">
            <a:off x="-348203" y="6684328"/>
            <a:ext cx="2166620" cy="347345"/>
          </a:xfrm>
          <a:prstGeom prst="rect">
            <a:avLst/>
          </a:prstGeom>
          <a:ln w="12700">
            <a:miter lim="400000"/>
          </a:ln>
        </p:spPr>
        <p:txBody>
          <a:bodyPr wrap="none" lIns="50803" tIns="50803" rIns="50803" bIns="50803" anchor="ctr">
            <a:spAutoFit/>
          </a:bodyPr>
          <a:lstStyle>
            <a:lvl1pPr>
              <a:defRPr sz="1600" spc="400">
                <a:solidFill>
                  <a:srgbClr val="323232"/>
                </a:solidFill>
              </a:defRPr>
            </a:lvl1pPr>
          </a:lstStyle>
          <a:p>
            <a:pPr algn="ctr"/>
            <a:r>
              <a:rPr dirty="0">
                <a:latin typeface="微软雅黑" panose="020B0503020204020204" pitchFamily="34" charset="-122"/>
                <a:ea typeface="微软雅黑" panose="020B0503020204020204" pitchFamily="34" charset="-122"/>
                <a:cs typeface="Helvetica Neue Bold" panose="02000503000000020004" charset="0"/>
                <a:sym typeface="+mn-ea"/>
              </a:rPr>
              <a:t>- 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  <a:cs typeface="Helvetica Neue Bold" panose="02000503000000020004" charset="0"/>
                <a:sym typeface="+mn-ea"/>
              </a:rPr>
              <a:t>OPENKYLIN</a:t>
            </a:r>
            <a:r>
              <a:rPr dirty="0">
                <a:latin typeface="微软雅黑" panose="020B0503020204020204" pitchFamily="34" charset="-122"/>
                <a:ea typeface="微软雅黑" panose="020B0503020204020204" pitchFamily="34" charset="-122"/>
                <a:cs typeface="Helvetica Neue Bold" panose="02000503000000020004" charset="0"/>
                <a:sym typeface="+mn-ea"/>
              </a:rPr>
              <a:t>-</a:t>
            </a:r>
            <a:endParaRPr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5" name="组合 14"/>
          <p:cNvGrpSpPr/>
          <p:nvPr userDrawn="1"/>
        </p:nvGrpSpPr>
        <p:grpSpPr>
          <a:xfrm>
            <a:off x="21689695" y="12618720"/>
            <a:ext cx="1637665" cy="110490"/>
            <a:chOff x="34156" y="20295"/>
            <a:chExt cx="2579" cy="174"/>
          </a:xfrm>
        </p:grpSpPr>
        <p:sp>
          <p:nvSpPr>
            <p:cNvPr id="12" name="矩形 11"/>
            <p:cNvSpPr/>
            <p:nvPr userDrawn="1"/>
          </p:nvSpPr>
          <p:spPr>
            <a:xfrm>
              <a:off x="34156" y="20368"/>
              <a:ext cx="1644" cy="28"/>
            </a:xfrm>
            <a:prstGeom prst="rect">
              <a:avLst/>
            </a:prstGeom>
            <a:solidFill>
              <a:srgbClr val="2B2B2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3" name="矩形 12"/>
            <p:cNvSpPr/>
            <p:nvPr userDrawn="1"/>
          </p:nvSpPr>
          <p:spPr>
            <a:xfrm rot="2700000">
              <a:off x="36136" y="20300"/>
              <a:ext cx="165" cy="165"/>
            </a:xfrm>
            <a:prstGeom prst="rect">
              <a:avLst/>
            </a:prstGeom>
            <a:solidFill>
              <a:srgbClr val="2B2B2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4" name="椭圆 13"/>
            <p:cNvSpPr/>
            <p:nvPr userDrawn="1"/>
          </p:nvSpPr>
          <p:spPr>
            <a:xfrm>
              <a:off x="36561" y="20295"/>
              <a:ext cx="175" cy="175"/>
            </a:xfrm>
            <a:prstGeom prst="ellipse">
              <a:avLst/>
            </a:prstGeom>
            <a:solidFill>
              <a:srgbClr val="2B2B2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pic>
        <p:nvPicPr>
          <p:cNvPr id="16" name="图片 15" descr="PPT元素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7019905" y="521970"/>
            <a:ext cx="6658610" cy="744220"/>
          </a:xfrm>
          <a:prstGeom prst="rect">
            <a:avLst/>
          </a:prstGeom>
        </p:spPr>
      </p:pic>
      <p:sp>
        <p:nvSpPr>
          <p:cNvPr id="9" name="文本占位符 8"/>
          <p:cNvSpPr>
            <a:spLocks noGrp="1"/>
          </p:cNvSpPr>
          <p:nvPr>
            <p:ph type="body" sz="quarter" idx="16" hasCustomPrompt="1"/>
          </p:nvPr>
        </p:nvSpPr>
        <p:spPr>
          <a:xfrm>
            <a:off x="247650" y="564515"/>
            <a:ext cx="1435735" cy="1175385"/>
          </a:xfrm>
          <a:prstGeom prst="rect">
            <a:avLst/>
          </a:prstGeom>
        </p:spPr>
        <p:txBody>
          <a:bodyPr>
            <a:noAutofit/>
          </a:bodyPr>
          <a:lstStyle>
            <a:lvl1pPr>
              <a:lnSpc>
                <a:spcPct val="100000"/>
              </a:lnSpc>
              <a:buNone/>
              <a:defRPr sz="8000" b="1" i="0">
                <a:solidFill>
                  <a:schemeClr val="bg1"/>
                </a:solidFill>
                <a:latin typeface="Arial Bold" panose="020B0604020202020204" charset="0"/>
                <a:ea typeface="Microsoft YaHei Bold" panose="020B0503020204020204" charset="-122"/>
                <a:cs typeface="Arial Bold" panose="020B0604020202020204" charset="0"/>
              </a:defRPr>
            </a:lvl1pPr>
            <a:lvl2pPr>
              <a:buNone/>
              <a:defRPr/>
            </a:lvl2pPr>
          </a:lstStyle>
          <a:p>
            <a:pPr lvl="0"/>
            <a:r>
              <a:rPr kumimoji="1" lang="en-US" altLang="zh-CN" dirty="0"/>
              <a:t>00</a:t>
            </a:r>
            <a:endParaRPr kumimoji="1" lang="en-US" altLang="zh-CN" dirty="0"/>
          </a:p>
        </p:txBody>
      </p:sp>
      <p:sp>
        <p:nvSpPr>
          <p:cNvPr id="2" name="文本占位符 1"/>
          <p:cNvSpPr>
            <a:spLocks noGrp="1"/>
          </p:cNvSpPr>
          <p:nvPr>
            <p:ph type="body" sz="quarter" idx="18" hasCustomPrompt="1"/>
          </p:nvPr>
        </p:nvSpPr>
        <p:spPr>
          <a:xfrm>
            <a:off x="1993265" y="641350"/>
            <a:ext cx="7402195" cy="621665"/>
          </a:xfrm>
          <a:prstGeom prst="rect">
            <a:avLst/>
          </a:prstGeom>
        </p:spPr>
        <p:txBody>
          <a:bodyPr>
            <a:noAutofit/>
          </a:bodyPr>
          <a:lstStyle>
            <a:lvl1pPr>
              <a:lnSpc>
                <a:spcPct val="100000"/>
              </a:lnSpc>
              <a:buNone/>
              <a:defRPr sz="4000" b="1" i="0">
                <a:solidFill>
                  <a:schemeClr val="bg1"/>
                </a:solidFill>
                <a:latin typeface="Microsoft YaHei Bold" panose="020B0503020204020204" charset="-122"/>
                <a:ea typeface="Microsoft YaHei Bold" panose="020B0503020204020204" charset="-122"/>
              </a:defRPr>
            </a:lvl1pPr>
            <a:lvl2pPr>
              <a:buNone/>
              <a:defRPr/>
            </a:lvl2pPr>
          </a:lstStyle>
          <a:p>
            <a:pPr lvl="0"/>
            <a:r>
              <a:rPr kumimoji="1" lang="zh-CN" altLang="en-US" dirty="0"/>
              <a:t>目录</a:t>
            </a:r>
            <a:endParaRPr kumimoji="1"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9" hasCustomPrompt="1"/>
          </p:nvPr>
        </p:nvSpPr>
        <p:spPr>
          <a:xfrm>
            <a:off x="1993265" y="1271270"/>
            <a:ext cx="7402195" cy="490220"/>
          </a:xfrm>
          <a:prstGeom prst="rect">
            <a:avLst/>
          </a:prstGeom>
        </p:spPr>
        <p:txBody>
          <a:bodyPr/>
          <a:lstStyle>
            <a:lvl1pPr marL="228600" marR="0" indent="-228600" algn="l" defTabSz="914400" rtl="0" eaLnBrk="1" fontAlgn="auto" latinLnBrk="0" hangingPunct="1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defRPr sz="2000" b="0" i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lnSpc>
                <a:spcPct val="150000"/>
              </a:lnSpc>
              <a:buFontTx/>
              <a:buNone/>
              <a:defRPr sz="2400" b="0" i="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lnSpc>
                <a:spcPct val="150000"/>
              </a:lnSpc>
              <a:buFontTx/>
              <a:buNone/>
              <a:defRPr sz="2400" b="0" i="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lnSpc>
                <a:spcPct val="150000"/>
              </a:lnSpc>
              <a:buFontTx/>
              <a:buNone/>
              <a:defRPr sz="2400" b="0" i="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lnSpc>
                <a:spcPct val="150000"/>
              </a:lnSpc>
              <a:buFontTx/>
              <a:buNone/>
              <a:defRPr sz="2400" b="0" i="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en-US" altLang="zh-CN" dirty="0">
                <a:sym typeface="+mn-ea"/>
              </a:rPr>
              <a:t>Catalogue</a:t>
            </a:r>
            <a:endParaRPr lang="en-US" altLang="zh-CN" dirty="0">
              <a:sym typeface="+mn-ea"/>
            </a:endParaRP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5" hasCustomPrompt="1"/>
          </p:nvPr>
        </p:nvSpPr>
        <p:spPr>
          <a:xfrm>
            <a:off x="12874328" y="3613592"/>
            <a:ext cx="10051016" cy="7163231"/>
          </a:xfrm>
          <a:prstGeom prst="rect">
            <a:avLst/>
          </a:prstGeom>
        </p:spPr>
        <p:txBody>
          <a:bodyPr anchor="ctr" anchorCtr="0"/>
          <a:lstStyle>
            <a:lvl1pPr marL="228600" marR="0" indent="-228600" algn="l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defRPr sz="2400" b="1" i="0">
                <a:latin typeface="Microsoft YaHei Bold" panose="020B0503020204020204" charset="-122"/>
                <a:ea typeface="Microsoft YaHei Bold" panose="020B0503020204020204" charset="-122"/>
                <a:cs typeface="Microsoft YaHei Bold" panose="020B0503020204020204" charset="-122"/>
              </a:defRPr>
            </a:lvl1pPr>
            <a:lvl2pPr>
              <a:lnSpc>
                <a:spcPct val="150000"/>
              </a:lnSpc>
              <a:buFontTx/>
              <a:buNone/>
              <a:defRPr sz="2400" b="0" i="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lnSpc>
                <a:spcPct val="150000"/>
              </a:lnSpc>
              <a:buFontTx/>
              <a:buNone/>
              <a:defRPr sz="2400" b="0" i="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lnSpc>
                <a:spcPct val="150000"/>
              </a:lnSpc>
              <a:buFontTx/>
              <a:buNone/>
              <a:defRPr sz="2400" b="0" i="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lnSpc>
                <a:spcPct val="150000"/>
              </a:lnSpc>
              <a:buFontTx/>
              <a:buNone/>
              <a:defRPr sz="2400" b="0" i="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kumimoji="1" lang="en-US" altLang="zh-CN" dirty="0"/>
              <a:t>•</a:t>
            </a:r>
            <a:r>
              <a:rPr kumimoji="1" lang="zh-CN" altLang="en-US" dirty="0"/>
              <a:t> 单击此处编辑母版文本样式</a:t>
            </a:r>
            <a:endParaRPr kumimoji="1" lang="en-US" altLang="zh-CN" dirty="0"/>
          </a:p>
          <a:p>
            <a:pPr marL="228600" marR="0" lvl="0" indent="-228600" algn="l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en-US" altLang="zh-CN" dirty="0"/>
              <a:t>•</a:t>
            </a:r>
            <a:r>
              <a:rPr kumimoji="1" lang="zh-CN" altLang="en-US" dirty="0"/>
              <a:t> 单击此处编辑母版文本样式</a:t>
            </a:r>
            <a:endParaRPr kumimoji="1" lang="zh-CN" altLang="en-US" dirty="0"/>
          </a:p>
          <a:p>
            <a:pPr marL="228600" marR="0" lvl="0" indent="-228600" algn="l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en-US" altLang="zh-CN" dirty="0"/>
              <a:t>•</a:t>
            </a:r>
            <a:r>
              <a:rPr kumimoji="1" lang="zh-CN" altLang="en-US" dirty="0"/>
              <a:t> 单击此处编辑母版文本样式</a:t>
            </a:r>
            <a:endParaRPr kumimoji="1" lang="zh-CN" altLang="en-US" dirty="0"/>
          </a:p>
          <a:p>
            <a:pPr marL="228600" marR="0" lvl="0" indent="-228600" algn="l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en-US" altLang="zh-CN" dirty="0"/>
              <a:t>•</a:t>
            </a:r>
            <a:r>
              <a:rPr kumimoji="1" lang="zh-CN" altLang="en-US" dirty="0"/>
              <a:t> 单击此处编辑母版文本样式</a:t>
            </a:r>
            <a:endParaRPr kumimoji="1" lang="zh-CN" altLang="en-US" dirty="0"/>
          </a:p>
          <a:p>
            <a:pPr marL="228600" marR="0" lvl="0" indent="-228600" algn="l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en-US" altLang="zh-CN" dirty="0"/>
              <a:t>•</a:t>
            </a:r>
            <a:r>
              <a:rPr kumimoji="1" lang="zh-CN" altLang="en-US" dirty="0"/>
              <a:t> 单击此处编辑母版文本样式</a:t>
            </a:r>
            <a:endParaRPr kumimoji="1" lang="zh-CN" altLang="en-US" dirty="0"/>
          </a:p>
          <a:p>
            <a:pPr marL="228600" marR="0" lvl="0" indent="-228600" algn="l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en-US" altLang="zh-CN" dirty="0"/>
              <a:t>•</a:t>
            </a:r>
            <a:r>
              <a:rPr kumimoji="1" lang="zh-CN" altLang="en-US" dirty="0"/>
              <a:t> 单击此处编辑母版文本样式</a:t>
            </a:r>
            <a:endParaRPr kumimoji="1" lang="zh-CN" altLang="en-US" dirty="0"/>
          </a:p>
          <a:p>
            <a:pPr marL="228600" marR="0" lvl="0" indent="-228600" algn="l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en-US" altLang="zh-CN" dirty="0"/>
              <a:t>•</a:t>
            </a:r>
            <a:r>
              <a:rPr kumimoji="1" lang="zh-CN" altLang="en-US" dirty="0"/>
              <a:t> 单击此处编辑母版文本样式</a:t>
            </a:r>
            <a:endParaRPr kumimoji="1"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- CATALOGUE -"/>
          <p:cNvSpPr txBox="1"/>
          <p:nvPr userDrawn="1"/>
        </p:nvSpPr>
        <p:spPr>
          <a:xfrm rot="16200000">
            <a:off x="22353345" y="7201743"/>
            <a:ext cx="2301913" cy="348836"/>
          </a:xfrm>
          <a:prstGeom prst="rect">
            <a:avLst/>
          </a:prstGeom>
          <a:ln w="12700">
            <a:miter lim="400000"/>
          </a:ln>
        </p:spPr>
        <p:txBody>
          <a:bodyPr wrap="none" lIns="50803" tIns="50803" rIns="50803" bIns="50803" anchor="ctr">
            <a:spAutoFit/>
          </a:bodyPr>
          <a:lstStyle>
            <a:lvl1pPr>
              <a:defRPr sz="1600" spc="400">
                <a:solidFill>
                  <a:srgbClr val="323232"/>
                </a:solidFill>
              </a:defRPr>
            </a:lvl1pPr>
          </a:lstStyle>
          <a:p>
            <a:r>
              <a:rPr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- CATALOGUE -</a:t>
            </a:r>
            <a:endParaRPr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- UKYLINOS -"/>
          <p:cNvSpPr txBox="1"/>
          <p:nvPr userDrawn="1"/>
        </p:nvSpPr>
        <p:spPr>
          <a:xfrm rot="16200000">
            <a:off x="-348203" y="6684328"/>
            <a:ext cx="2166620" cy="347345"/>
          </a:xfrm>
          <a:prstGeom prst="rect">
            <a:avLst/>
          </a:prstGeom>
          <a:ln w="12700">
            <a:miter lim="400000"/>
          </a:ln>
        </p:spPr>
        <p:txBody>
          <a:bodyPr wrap="none" lIns="50803" tIns="50803" rIns="50803" bIns="50803" anchor="ctr">
            <a:spAutoFit/>
          </a:bodyPr>
          <a:lstStyle>
            <a:lvl1pPr>
              <a:defRPr sz="1600" spc="400">
                <a:solidFill>
                  <a:srgbClr val="323232"/>
                </a:solidFill>
              </a:defRPr>
            </a:lvl1pPr>
          </a:lstStyle>
          <a:p>
            <a:pPr algn="ctr"/>
            <a:r>
              <a:rPr dirty="0">
                <a:latin typeface="微软雅黑" panose="020B0503020204020204" pitchFamily="34" charset="-122"/>
                <a:ea typeface="微软雅黑" panose="020B0503020204020204" pitchFamily="34" charset="-122"/>
                <a:cs typeface="Helvetica Neue Bold" panose="02000503000000020004" charset="0"/>
                <a:sym typeface="+mn-ea"/>
              </a:rPr>
              <a:t>- 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  <a:cs typeface="Helvetica Neue Bold" panose="02000503000000020004" charset="0"/>
                <a:sym typeface="+mn-ea"/>
              </a:rPr>
              <a:t>OPENKYLIN</a:t>
            </a:r>
            <a:r>
              <a:rPr dirty="0">
                <a:latin typeface="微软雅黑" panose="020B0503020204020204" pitchFamily="34" charset="-122"/>
                <a:ea typeface="微软雅黑" panose="020B0503020204020204" pitchFamily="34" charset="-122"/>
                <a:cs typeface="Helvetica Neue Bold" panose="02000503000000020004" charset="0"/>
                <a:sym typeface="+mn-ea"/>
              </a:rPr>
              <a:t>-</a:t>
            </a:r>
            <a:endParaRPr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5" name="组合 14"/>
          <p:cNvGrpSpPr/>
          <p:nvPr userDrawn="1"/>
        </p:nvGrpSpPr>
        <p:grpSpPr>
          <a:xfrm>
            <a:off x="21689695" y="12618720"/>
            <a:ext cx="1637665" cy="110490"/>
            <a:chOff x="34156" y="20295"/>
            <a:chExt cx="2579" cy="174"/>
          </a:xfrm>
        </p:grpSpPr>
        <p:sp>
          <p:nvSpPr>
            <p:cNvPr id="12" name="矩形 11"/>
            <p:cNvSpPr/>
            <p:nvPr userDrawn="1"/>
          </p:nvSpPr>
          <p:spPr>
            <a:xfrm>
              <a:off x="34156" y="20368"/>
              <a:ext cx="1644" cy="28"/>
            </a:xfrm>
            <a:prstGeom prst="rect">
              <a:avLst/>
            </a:prstGeom>
            <a:solidFill>
              <a:srgbClr val="2B2B2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3" name="矩形 12"/>
            <p:cNvSpPr/>
            <p:nvPr userDrawn="1"/>
          </p:nvSpPr>
          <p:spPr>
            <a:xfrm rot="2700000">
              <a:off x="36136" y="20300"/>
              <a:ext cx="165" cy="165"/>
            </a:xfrm>
            <a:prstGeom prst="rect">
              <a:avLst/>
            </a:prstGeom>
            <a:solidFill>
              <a:srgbClr val="2B2B2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4" name="椭圆 13"/>
            <p:cNvSpPr/>
            <p:nvPr userDrawn="1"/>
          </p:nvSpPr>
          <p:spPr>
            <a:xfrm>
              <a:off x="36561" y="20295"/>
              <a:ext cx="175" cy="175"/>
            </a:xfrm>
            <a:prstGeom prst="ellipse">
              <a:avLst/>
            </a:prstGeom>
            <a:solidFill>
              <a:srgbClr val="2B2B2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pic>
        <p:nvPicPr>
          <p:cNvPr id="16" name="图片 15" descr="PPT元素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7019905" y="521970"/>
            <a:ext cx="6658610" cy="744220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>
            <a:off x="2644140" y="3420745"/>
            <a:ext cx="1012190" cy="1012190"/>
          </a:xfrm>
          <a:prstGeom prst="rect">
            <a:avLst/>
          </a:prstGeom>
          <a:solidFill>
            <a:srgbClr val="4B6C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>
            <a:off x="3799840" y="4625340"/>
            <a:ext cx="6872605" cy="3902075"/>
          </a:xfrm>
          <a:prstGeom prst="rect">
            <a:avLst/>
          </a:prstGeom>
          <a:solidFill>
            <a:srgbClr val="4B6C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文本占位符 17"/>
          <p:cNvSpPr>
            <a:spLocks noGrp="1"/>
          </p:cNvSpPr>
          <p:nvPr>
            <p:ph type="body" sz="quarter" idx="18" hasCustomPrompt="1"/>
          </p:nvPr>
        </p:nvSpPr>
        <p:spPr>
          <a:xfrm>
            <a:off x="3799840" y="5318760"/>
            <a:ext cx="6873240" cy="1175385"/>
          </a:xfrm>
          <a:prstGeom prst="rect">
            <a:avLst/>
          </a:prstGeom>
        </p:spPr>
        <p:txBody>
          <a:bodyPr>
            <a:noAutofit/>
          </a:bodyPr>
          <a:lstStyle>
            <a:lvl1pPr algn="ctr">
              <a:lnSpc>
                <a:spcPct val="100000"/>
              </a:lnSpc>
              <a:buNone/>
              <a:defRPr sz="8000" b="1" i="0">
                <a:solidFill>
                  <a:schemeClr val="bg1"/>
                </a:solidFill>
                <a:latin typeface="Arial Bold" panose="020B0604020202020204" charset="0"/>
                <a:ea typeface="Microsoft YaHei Bold" panose="020B0503020204020204" charset="-122"/>
                <a:cs typeface="Arial Bold" panose="020B0604020202020204" charset="0"/>
              </a:defRPr>
            </a:lvl1pPr>
            <a:lvl2pPr>
              <a:buNone/>
              <a:defRPr/>
            </a:lvl2pPr>
          </a:lstStyle>
          <a:p>
            <a:pPr lvl="0"/>
            <a:r>
              <a:rPr kumimoji="1" lang="zh-CN" altLang="en-US" dirty="0"/>
              <a:t>目录</a:t>
            </a:r>
            <a:endParaRPr kumimoji="1" lang="zh-CN" altLang="en-US" dirty="0"/>
          </a:p>
        </p:txBody>
      </p:sp>
      <p:sp>
        <p:nvSpPr>
          <p:cNvPr id="19" name="文本占位符 18"/>
          <p:cNvSpPr>
            <a:spLocks noGrp="1"/>
          </p:cNvSpPr>
          <p:nvPr>
            <p:ph type="body" sz="quarter" idx="19" hasCustomPrompt="1"/>
          </p:nvPr>
        </p:nvSpPr>
        <p:spPr>
          <a:xfrm>
            <a:off x="3800475" y="6922770"/>
            <a:ext cx="6871970" cy="906145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algn="ctr">
              <a:lnSpc>
                <a:spcPct val="100000"/>
              </a:lnSpc>
              <a:buNone/>
              <a:defRPr sz="7200" b="1" i="0">
                <a:solidFill>
                  <a:srgbClr val="F2F2F2"/>
                </a:solidFill>
                <a:latin typeface="Microsoft YaHei Bold" panose="020B0503020204020204" charset="-122"/>
                <a:ea typeface="Microsoft YaHei Bold" panose="020B0503020204020204" charset="-122"/>
              </a:defRPr>
            </a:lvl1pPr>
            <a:lvl2pPr>
              <a:buNone/>
              <a:defRPr/>
            </a:lvl2pPr>
          </a:lstStyle>
          <a:p>
            <a:pPr lvl="0"/>
            <a:r>
              <a:rPr kumimoji="1" lang="en-US" altLang="zh-CN" dirty="0"/>
              <a:t>CONTENTS</a:t>
            </a:r>
            <a:endParaRPr kumimoji="1" lang="en-US" altLang="zh-CN" dirty="0"/>
          </a:p>
        </p:txBody>
      </p:sp>
      <p:sp>
        <p:nvSpPr>
          <p:cNvPr id="21" name="文本占位符 20"/>
          <p:cNvSpPr>
            <a:spLocks noGrp="1"/>
          </p:cNvSpPr>
          <p:nvPr>
            <p:ph type="body" sz="quarter" idx="20" hasCustomPrompt="1"/>
          </p:nvPr>
        </p:nvSpPr>
        <p:spPr>
          <a:xfrm>
            <a:off x="12718415" y="3420745"/>
            <a:ext cx="1043305" cy="744855"/>
          </a:xfrm>
          <a:prstGeom prst="rect">
            <a:avLst/>
          </a:prstGeom>
        </p:spPr>
        <p:txBody>
          <a:bodyPr>
            <a:noAutofit/>
          </a:bodyPr>
          <a:lstStyle>
            <a:lvl1pPr algn="l">
              <a:lnSpc>
                <a:spcPct val="100000"/>
              </a:lnSpc>
              <a:buNone/>
              <a:defRPr sz="4000" b="1" i="0">
                <a:solidFill>
                  <a:srgbClr val="4B6CF6"/>
                </a:solidFill>
                <a:latin typeface="Arial Bold" panose="020B0604020202020204" charset="0"/>
                <a:ea typeface="Microsoft YaHei Bold" panose="020B0503020204020204" charset="-122"/>
                <a:cs typeface="Arial Bold" panose="020B0604020202020204" charset="0"/>
              </a:defRPr>
            </a:lvl1pPr>
            <a:lvl2pPr>
              <a:buNone/>
              <a:defRPr/>
            </a:lvl2pPr>
          </a:lstStyle>
          <a:p>
            <a:pPr lvl="0"/>
            <a:r>
              <a:rPr kumimoji="1" lang="en-US" altLang="zh-CN" dirty="0"/>
              <a:t>01.</a:t>
            </a:r>
            <a:endParaRPr kumimoji="1" lang="en-US" altLang="zh-CN" dirty="0"/>
          </a:p>
        </p:txBody>
      </p:sp>
      <p:sp>
        <p:nvSpPr>
          <p:cNvPr id="22" name="文本占位符 21"/>
          <p:cNvSpPr>
            <a:spLocks noGrp="1"/>
          </p:cNvSpPr>
          <p:nvPr>
            <p:ph type="body" sz="quarter" idx="21" hasCustomPrompt="1"/>
          </p:nvPr>
        </p:nvSpPr>
        <p:spPr>
          <a:xfrm>
            <a:off x="13925550" y="3420745"/>
            <a:ext cx="6850380" cy="744220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algn="l">
              <a:lnSpc>
                <a:spcPct val="100000"/>
              </a:lnSpc>
              <a:buNone/>
              <a:defRPr sz="3600" b="1" i="0">
                <a:solidFill>
                  <a:srgbClr val="000000"/>
                </a:solidFill>
                <a:latin typeface="Microsoft YaHei Bold" panose="020B0503020204020204" charset="-122"/>
                <a:ea typeface="Microsoft YaHei Bold" panose="020B0503020204020204" charset="-122"/>
              </a:defRPr>
            </a:lvl1pPr>
            <a:lvl2pPr>
              <a:buNone/>
              <a:defRPr/>
            </a:lvl2pPr>
          </a:lstStyle>
          <a:p>
            <a:pPr lvl="0"/>
            <a:r>
              <a:rPr kumimoji="1" lang="zh-CN" altLang="en-US" dirty="0"/>
              <a:t>单击此处编辑</a:t>
            </a:r>
            <a:r>
              <a:rPr kumimoji="1" lang="zh-CN" altLang="en-US" dirty="0"/>
              <a:t>目录</a:t>
            </a:r>
            <a:endParaRPr kumimoji="1" lang="zh-CN" altLang="en-US" dirty="0"/>
          </a:p>
        </p:txBody>
      </p:sp>
      <p:sp>
        <p:nvSpPr>
          <p:cNvPr id="28" name="文本占位符 27"/>
          <p:cNvSpPr>
            <a:spLocks noGrp="1"/>
          </p:cNvSpPr>
          <p:nvPr>
            <p:ph type="body" sz="quarter" idx="22" hasCustomPrompt="1"/>
          </p:nvPr>
        </p:nvSpPr>
        <p:spPr>
          <a:xfrm>
            <a:off x="12695555" y="4859655"/>
            <a:ext cx="1043305" cy="744855"/>
          </a:xfrm>
          <a:prstGeom prst="rect">
            <a:avLst/>
          </a:prstGeom>
        </p:spPr>
        <p:txBody>
          <a:bodyPr>
            <a:noAutofit/>
          </a:bodyPr>
          <a:lstStyle>
            <a:lvl1pPr algn="l">
              <a:lnSpc>
                <a:spcPct val="100000"/>
              </a:lnSpc>
              <a:buNone/>
              <a:defRPr sz="4000" b="1" i="0">
                <a:solidFill>
                  <a:srgbClr val="4B6CF6"/>
                </a:solidFill>
                <a:latin typeface="Arial Bold" panose="020B0604020202020204" charset="0"/>
                <a:ea typeface="Microsoft YaHei Bold" panose="020B0503020204020204" charset="-122"/>
                <a:cs typeface="Arial Bold" panose="020B0604020202020204" charset="0"/>
              </a:defRPr>
            </a:lvl1pPr>
            <a:lvl2pPr>
              <a:buNone/>
              <a:defRPr/>
            </a:lvl2pPr>
          </a:lstStyle>
          <a:p>
            <a:pPr lvl="0"/>
            <a:r>
              <a:rPr kumimoji="1" lang="en-US" altLang="zh-CN" dirty="0"/>
              <a:t>02.</a:t>
            </a:r>
            <a:endParaRPr kumimoji="1" lang="en-US" altLang="zh-CN" dirty="0"/>
          </a:p>
        </p:txBody>
      </p:sp>
      <p:sp>
        <p:nvSpPr>
          <p:cNvPr id="29" name="文本占位符 28"/>
          <p:cNvSpPr>
            <a:spLocks noGrp="1"/>
          </p:cNvSpPr>
          <p:nvPr>
            <p:ph type="body" sz="quarter" idx="23" hasCustomPrompt="1"/>
          </p:nvPr>
        </p:nvSpPr>
        <p:spPr>
          <a:xfrm>
            <a:off x="13902690" y="4859655"/>
            <a:ext cx="6850380" cy="744220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algn="l">
              <a:lnSpc>
                <a:spcPct val="100000"/>
              </a:lnSpc>
              <a:buNone/>
              <a:defRPr sz="3600" b="1" i="0">
                <a:solidFill>
                  <a:srgbClr val="000000"/>
                </a:solidFill>
                <a:latin typeface="Microsoft YaHei Bold" panose="020B0503020204020204" charset="-122"/>
                <a:ea typeface="Microsoft YaHei Bold" panose="020B0503020204020204" charset="-122"/>
              </a:defRPr>
            </a:lvl1pPr>
            <a:lvl2pPr>
              <a:buNone/>
              <a:defRPr/>
            </a:lvl2pPr>
          </a:lstStyle>
          <a:p>
            <a:pPr lvl="0"/>
            <a:r>
              <a:rPr kumimoji="1" lang="zh-CN" altLang="en-US" dirty="0"/>
              <a:t>单击此处编辑</a:t>
            </a:r>
            <a:r>
              <a:rPr kumimoji="1" lang="zh-CN" altLang="en-US" dirty="0"/>
              <a:t>目录</a:t>
            </a:r>
            <a:endParaRPr kumimoji="1" lang="zh-CN" altLang="en-US" dirty="0"/>
          </a:p>
        </p:txBody>
      </p:sp>
      <p:sp>
        <p:nvSpPr>
          <p:cNvPr id="33" name="文本占位符 32"/>
          <p:cNvSpPr>
            <a:spLocks noGrp="1"/>
          </p:cNvSpPr>
          <p:nvPr>
            <p:ph type="body" sz="quarter" idx="24" hasCustomPrompt="1"/>
          </p:nvPr>
        </p:nvSpPr>
        <p:spPr>
          <a:xfrm>
            <a:off x="12695555" y="6298565"/>
            <a:ext cx="1043305" cy="744855"/>
          </a:xfrm>
          <a:prstGeom prst="rect">
            <a:avLst/>
          </a:prstGeom>
        </p:spPr>
        <p:txBody>
          <a:bodyPr>
            <a:noAutofit/>
          </a:bodyPr>
          <a:lstStyle>
            <a:lvl1pPr algn="l">
              <a:lnSpc>
                <a:spcPct val="100000"/>
              </a:lnSpc>
              <a:buNone/>
              <a:defRPr sz="4000" b="1" i="0">
                <a:solidFill>
                  <a:srgbClr val="4B6CF6"/>
                </a:solidFill>
                <a:latin typeface="Arial Bold" panose="020B0604020202020204" charset="0"/>
                <a:ea typeface="Microsoft YaHei Bold" panose="020B0503020204020204" charset="-122"/>
                <a:cs typeface="Arial Bold" panose="020B0604020202020204" charset="0"/>
              </a:defRPr>
            </a:lvl1pPr>
            <a:lvl2pPr>
              <a:buNone/>
              <a:defRPr/>
            </a:lvl2pPr>
          </a:lstStyle>
          <a:p>
            <a:pPr lvl="0"/>
            <a:r>
              <a:rPr kumimoji="1" lang="en-US" altLang="zh-CN" dirty="0"/>
              <a:t>03.</a:t>
            </a:r>
            <a:endParaRPr kumimoji="1" lang="en-US" altLang="zh-CN" dirty="0"/>
          </a:p>
        </p:txBody>
      </p:sp>
      <p:sp>
        <p:nvSpPr>
          <p:cNvPr id="34" name="文本占位符 33"/>
          <p:cNvSpPr>
            <a:spLocks noGrp="1"/>
          </p:cNvSpPr>
          <p:nvPr>
            <p:ph type="body" sz="quarter" idx="25" hasCustomPrompt="1"/>
          </p:nvPr>
        </p:nvSpPr>
        <p:spPr>
          <a:xfrm>
            <a:off x="13902690" y="6298565"/>
            <a:ext cx="6850380" cy="744220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algn="l">
              <a:lnSpc>
                <a:spcPct val="100000"/>
              </a:lnSpc>
              <a:buNone/>
              <a:defRPr sz="3600" b="1" i="0">
                <a:solidFill>
                  <a:srgbClr val="000000"/>
                </a:solidFill>
                <a:latin typeface="Microsoft YaHei Bold" panose="020B0503020204020204" charset="-122"/>
                <a:ea typeface="Microsoft YaHei Bold" panose="020B0503020204020204" charset="-122"/>
              </a:defRPr>
            </a:lvl1pPr>
            <a:lvl2pPr>
              <a:buNone/>
              <a:defRPr/>
            </a:lvl2pPr>
          </a:lstStyle>
          <a:p>
            <a:pPr lvl="0"/>
            <a:r>
              <a:rPr kumimoji="1" lang="zh-CN" altLang="en-US" dirty="0"/>
              <a:t>单击此处编辑</a:t>
            </a:r>
            <a:r>
              <a:rPr kumimoji="1" lang="zh-CN" altLang="en-US" dirty="0"/>
              <a:t>目录</a:t>
            </a:r>
            <a:endParaRPr kumimoji="1" lang="zh-CN" altLang="en-US" dirty="0"/>
          </a:p>
        </p:txBody>
      </p:sp>
      <p:sp>
        <p:nvSpPr>
          <p:cNvPr id="35" name="文本占位符 34"/>
          <p:cNvSpPr>
            <a:spLocks noGrp="1"/>
          </p:cNvSpPr>
          <p:nvPr>
            <p:ph type="body" sz="quarter" idx="26" hasCustomPrompt="1"/>
          </p:nvPr>
        </p:nvSpPr>
        <p:spPr>
          <a:xfrm>
            <a:off x="12695555" y="7737475"/>
            <a:ext cx="1043305" cy="744855"/>
          </a:xfrm>
          <a:prstGeom prst="rect">
            <a:avLst/>
          </a:prstGeom>
        </p:spPr>
        <p:txBody>
          <a:bodyPr>
            <a:noAutofit/>
          </a:bodyPr>
          <a:lstStyle>
            <a:lvl1pPr algn="l">
              <a:lnSpc>
                <a:spcPct val="100000"/>
              </a:lnSpc>
              <a:buNone/>
              <a:defRPr sz="4000" b="1" i="0">
                <a:solidFill>
                  <a:srgbClr val="4B6CF6"/>
                </a:solidFill>
                <a:latin typeface="Arial Bold" panose="020B0604020202020204" charset="0"/>
                <a:ea typeface="Microsoft YaHei Bold" panose="020B0503020204020204" charset="-122"/>
                <a:cs typeface="Arial Bold" panose="020B0604020202020204" charset="0"/>
              </a:defRPr>
            </a:lvl1pPr>
            <a:lvl2pPr>
              <a:buNone/>
              <a:defRPr/>
            </a:lvl2pPr>
          </a:lstStyle>
          <a:p>
            <a:pPr lvl="0"/>
            <a:r>
              <a:rPr kumimoji="1" lang="en-US" altLang="zh-CN" dirty="0"/>
              <a:t>04.</a:t>
            </a:r>
            <a:endParaRPr kumimoji="1" lang="en-US" altLang="zh-CN" dirty="0"/>
          </a:p>
        </p:txBody>
      </p:sp>
      <p:sp>
        <p:nvSpPr>
          <p:cNvPr id="36" name="文本占位符 35"/>
          <p:cNvSpPr>
            <a:spLocks noGrp="1"/>
          </p:cNvSpPr>
          <p:nvPr>
            <p:ph type="body" sz="quarter" idx="27" hasCustomPrompt="1"/>
          </p:nvPr>
        </p:nvSpPr>
        <p:spPr>
          <a:xfrm>
            <a:off x="13902690" y="7737475"/>
            <a:ext cx="6850380" cy="744220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algn="l">
              <a:lnSpc>
                <a:spcPct val="100000"/>
              </a:lnSpc>
              <a:buNone/>
              <a:defRPr sz="3600" b="1" i="0">
                <a:solidFill>
                  <a:srgbClr val="000000"/>
                </a:solidFill>
                <a:latin typeface="Microsoft YaHei Bold" panose="020B0503020204020204" charset="-122"/>
                <a:ea typeface="Microsoft YaHei Bold" panose="020B0503020204020204" charset="-122"/>
              </a:defRPr>
            </a:lvl1pPr>
            <a:lvl2pPr>
              <a:buNone/>
              <a:defRPr/>
            </a:lvl2pPr>
          </a:lstStyle>
          <a:p>
            <a:pPr lvl="0"/>
            <a:r>
              <a:rPr kumimoji="1" lang="zh-CN" altLang="en-US" dirty="0"/>
              <a:t>单击此处编辑</a:t>
            </a:r>
            <a:r>
              <a:rPr kumimoji="1" lang="zh-CN" altLang="en-US" dirty="0"/>
              <a:t>目录</a:t>
            </a:r>
            <a:endParaRPr kumimoji="1" lang="zh-CN" altLang="en-US" dirty="0"/>
          </a:p>
        </p:txBody>
      </p:sp>
      <p:sp>
        <p:nvSpPr>
          <p:cNvPr id="37" name="文本占位符 36"/>
          <p:cNvSpPr>
            <a:spLocks noGrp="1"/>
          </p:cNvSpPr>
          <p:nvPr>
            <p:ph type="body" sz="quarter" idx="28" hasCustomPrompt="1"/>
          </p:nvPr>
        </p:nvSpPr>
        <p:spPr>
          <a:xfrm>
            <a:off x="12695555" y="9176385"/>
            <a:ext cx="1043305" cy="744855"/>
          </a:xfrm>
          <a:prstGeom prst="rect">
            <a:avLst/>
          </a:prstGeom>
        </p:spPr>
        <p:txBody>
          <a:bodyPr>
            <a:noAutofit/>
          </a:bodyPr>
          <a:lstStyle>
            <a:lvl1pPr algn="l">
              <a:lnSpc>
                <a:spcPct val="100000"/>
              </a:lnSpc>
              <a:buNone/>
              <a:defRPr sz="4000" b="1" i="0">
                <a:solidFill>
                  <a:srgbClr val="4B6CF6"/>
                </a:solidFill>
                <a:latin typeface="Arial Bold" panose="020B0604020202020204" charset="0"/>
                <a:ea typeface="Microsoft YaHei Bold" panose="020B0503020204020204" charset="-122"/>
                <a:cs typeface="Arial Bold" panose="020B0604020202020204" charset="0"/>
              </a:defRPr>
            </a:lvl1pPr>
            <a:lvl2pPr>
              <a:buNone/>
              <a:defRPr/>
            </a:lvl2pPr>
          </a:lstStyle>
          <a:p>
            <a:pPr lvl="0"/>
            <a:r>
              <a:rPr kumimoji="1" lang="en-US" altLang="zh-CN" dirty="0"/>
              <a:t>05.</a:t>
            </a:r>
            <a:endParaRPr kumimoji="1" lang="en-US" altLang="zh-CN" dirty="0"/>
          </a:p>
        </p:txBody>
      </p:sp>
      <p:sp>
        <p:nvSpPr>
          <p:cNvPr id="38" name="文本占位符 37"/>
          <p:cNvSpPr>
            <a:spLocks noGrp="1"/>
          </p:cNvSpPr>
          <p:nvPr>
            <p:ph type="body" sz="quarter" idx="29" hasCustomPrompt="1"/>
          </p:nvPr>
        </p:nvSpPr>
        <p:spPr>
          <a:xfrm>
            <a:off x="13902690" y="9176385"/>
            <a:ext cx="6850380" cy="744220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algn="l">
              <a:lnSpc>
                <a:spcPct val="100000"/>
              </a:lnSpc>
              <a:buNone/>
              <a:defRPr sz="3600" b="1" i="0">
                <a:solidFill>
                  <a:srgbClr val="000000"/>
                </a:solidFill>
                <a:latin typeface="Microsoft YaHei Bold" panose="020B0503020204020204" charset="-122"/>
                <a:ea typeface="Microsoft YaHei Bold" panose="020B0503020204020204" charset="-122"/>
              </a:defRPr>
            </a:lvl1pPr>
            <a:lvl2pPr>
              <a:buNone/>
              <a:defRPr/>
            </a:lvl2pPr>
          </a:lstStyle>
          <a:p>
            <a:pPr lvl="0"/>
            <a:r>
              <a:rPr kumimoji="1" lang="zh-CN" altLang="en-US" dirty="0"/>
              <a:t>单击此处编辑</a:t>
            </a:r>
            <a:r>
              <a:rPr kumimoji="1" lang="zh-CN" altLang="en-US" dirty="0"/>
              <a:t>目录</a:t>
            </a:r>
            <a:endParaRPr kumimoji="1"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目录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椭圆 50"/>
          <p:cNvSpPr/>
          <p:nvPr userDrawn="1"/>
        </p:nvSpPr>
        <p:spPr>
          <a:xfrm>
            <a:off x="2799080" y="8405495"/>
            <a:ext cx="2012315" cy="2012315"/>
          </a:xfrm>
          <a:prstGeom prst="ellipse">
            <a:avLst/>
          </a:prstGeom>
          <a:gradFill>
            <a:gsLst>
              <a:gs pos="0">
                <a:srgbClr val="53A6F8"/>
              </a:gs>
              <a:gs pos="74000">
                <a:srgbClr val="405DF8"/>
              </a:gs>
              <a:gs pos="83000">
                <a:srgbClr val="3C4FF8"/>
              </a:gs>
              <a:gs pos="100000">
                <a:srgbClr val="53A4F8"/>
              </a:gs>
            </a:gsLst>
            <a:lin ang="2700000" scaled="0"/>
          </a:gradFill>
          <a:ln>
            <a:noFill/>
          </a:ln>
          <a:effectLst>
            <a:outerShdw blurRad="838200" dist="50800" dir="2700000" algn="tl" rotWithShape="0">
              <a:srgbClr val="3A45F9">
                <a:alpha val="4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effectLst>
                <a:reflection blurRad="6350" stA="55000" endA="300" endPos="45500" dir="5400000" sy="-100000" algn="bl" rotWithShape="0"/>
              </a:effectLst>
            </a:endParaRPr>
          </a:p>
        </p:txBody>
      </p:sp>
      <p:sp>
        <p:nvSpPr>
          <p:cNvPr id="52" name="椭圆 51"/>
          <p:cNvSpPr/>
          <p:nvPr userDrawn="1"/>
        </p:nvSpPr>
        <p:spPr>
          <a:xfrm>
            <a:off x="19569430" y="8405495"/>
            <a:ext cx="2012315" cy="2012315"/>
          </a:xfrm>
          <a:prstGeom prst="ellipse">
            <a:avLst/>
          </a:prstGeom>
          <a:gradFill>
            <a:gsLst>
              <a:gs pos="0">
                <a:srgbClr val="53A6F8"/>
              </a:gs>
              <a:gs pos="74000">
                <a:srgbClr val="405DF8"/>
              </a:gs>
              <a:gs pos="83000">
                <a:srgbClr val="3C4FF8"/>
              </a:gs>
              <a:gs pos="100000">
                <a:srgbClr val="53A4F8"/>
              </a:gs>
            </a:gsLst>
            <a:lin ang="2700000" scaled="0"/>
          </a:gradFill>
          <a:ln>
            <a:noFill/>
          </a:ln>
          <a:effectLst>
            <a:outerShdw blurRad="838200" dist="50800" dir="2700000" algn="tl" rotWithShape="0">
              <a:srgbClr val="3A45F9">
                <a:alpha val="4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effectLst>
                <a:reflection blurRad="6350" stA="55000" endA="300" endPos="45500" dir="5400000" sy="-100000" algn="bl" rotWithShape="0"/>
              </a:effectLst>
            </a:endParaRPr>
          </a:p>
        </p:txBody>
      </p:sp>
      <p:sp>
        <p:nvSpPr>
          <p:cNvPr id="53" name="椭圆 52"/>
          <p:cNvSpPr/>
          <p:nvPr userDrawn="1"/>
        </p:nvSpPr>
        <p:spPr>
          <a:xfrm>
            <a:off x="17024985" y="4229735"/>
            <a:ext cx="2012315" cy="2012315"/>
          </a:xfrm>
          <a:prstGeom prst="ellipse">
            <a:avLst/>
          </a:prstGeom>
          <a:gradFill>
            <a:gsLst>
              <a:gs pos="0">
                <a:srgbClr val="53A6F8"/>
              </a:gs>
              <a:gs pos="74000">
                <a:srgbClr val="405DF8"/>
              </a:gs>
              <a:gs pos="83000">
                <a:srgbClr val="3C4FF8"/>
              </a:gs>
              <a:gs pos="100000">
                <a:srgbClr val="53A4F8"/>
              </a:gs>
            </a:gsLst>
            <a:lin ang="2700000" scaled="0"/>
          </a:gradFill>
          <a:ln>
            <a:noFill/>
          </a:ln>
          <a:effectLst>
            <a:outerShdw blurRad="838200" dist="50800" dir="2700000" algn="tl" rotWithShape="0">
              <a:srgbClr val="3A45F9">
                <a:alpha val="4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effectLst>
                <a:reflection blurRad="6350" stA="55000" endA="300" endPos="45500" dir="5400000" sy="-100000" algn="bl" rotWithShape="0"/>
              </a:effectLst>
            </a:endParaRPr>
          </a:p>
        </p:txBody>
      </p:sp>
      <p:sp>
        <p:nvSpPr>
          <p:cNvPr id="54" name="椭圆 53"/>
          <p:cNvSpPr/>
          <p:nvPr userDrawn="1"/>
        </p:nvSpPr>
        <p:spPr>
          <a:xfrm>
            <a:off x="11179175" y="2443480"/>
            <a:ext cx="2012315" cy="2012315"/>
          </a:xfrm>
          <a:prstGeom prst="ellipse">
            <a:avLst/>
          </a:prstGeom>
          <a:gradFill>
            <a:gsLst>
              <a:gs pos="0">
                <a:srgbClr val="53A6F8"/>
              </a:gs>
              <a:gs pos="74000">
                <a:srgbClr val="405DF8"/>
              </a:gs>
              <a:gs pos="83000">
                <a:srgbClr val="3C4FF8"/>
              </a:gs>
              <a:gs pos="100000">
                <a:srgbClr val="53A4F8"/>
              </a:gs>
            </a:gsLst>
            <a:lin ang="2700000" scaled="0"/>
          </a:gradFill>
          <a:ln>
            <a:noFill/>
          </a:ln>
          <a:effectLst>
            <a:outerShdw blurRad="838200" dist="50800" dir="2700000" algn="tl" rotWithShape="0">
              <a:srgbClr val="3A45F9">
                <a:alpha val="4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effectLst>
                <a:reflection blurRad="6350" stA="55000" endA="300" endPos="45500" dir="5400000" sy="-100000" algn="bl" rotWithShape="0"/>
              </a:effectLst>
            </a:endParaRPr>
          </a:p>
        </p:txBody>
      </p:sp>
      <p:grpSp>
        <p:nvGrpSpPr>
          <p:cNvPr id="15" name="组合 14"/>
          <p:cNvGrpSpPr/>
          <p:nvPr userDrawn="1"/>
        </p:nvGrpSpPr>
        <p:grpSpPr>
          <a:xfrm>
            <a:off x="21689695" y="12618720"/>
            <a:ext cx="1637665" cy="110490"/>
            <a:chOff x="34156" y="20295"/>
            <a:chExt cx="2579" cy="174"/>
          </a:xfrm>
        </p:grpSpPr>
        <p:sp>
          <p:nvSpPr>
            <p:cNvPr id="12" name="矩形 11"/>
            <p:cNvSpPr/>
            <p:nvPr userDrawn="1"/>
          </p:nvSpPr>
          <p:spPr>
            <a:xfrm>
              <a:off x="34156" y="20368"/>
              <a:ext cx="1644" cy="28"/>
            </a:xfrm>
            <a:prstGeom prst="rect">
              <a:avLst/>
            </a:prstGeom>
            <a:solidFill>
              <a:srgbClr val="2B2B2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3" name="矩形 12"/>
            <p:cNvSpPr/>
            <p:nvPr userDrawn="1"/>
          </p:nvSpPr>
          <p:spPr>
            <a:xfrm rot="2700000">
              <a:off x="36136" y="20300"/>
              <a:ext cx="165" cy="165"/>
            </a:xfrm>
            <a:prstGeom prst="rect">
              <a:avLst/>
            </a:prstGeom>
            <a:solidFill>
              <a:srgbClr val="2B2B2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4" name="椭圆 13"/>
            <p:cNvSpPr/>
            <p:nvPr userDrawn="1"/>
          </p:nvSpPr>
          <p:spPr>
            <a:xfrm>
              <a:off x="36561" y="20295"/>
              <a:ext cx="175" cy="175"/>
            </a:xfrm>
            <a:prstGeom prst="ellipse">
              <a:avLst/>
            </a:prstGeom>
            <a:solidFill>
              <a:srgbClr val="2B2B2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pic>
        <p:nvPicPr>
          <p:cNvPr id="16" name="图片 15" descr="PPT元素2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7019905" y="521970"/>
            <a:ext cx="6658610" cy="744220"/>
          </a:xfrm>
          <a:prstGeom prst="rect">
            <a:avLst/>
          </a:prstGeom>
        </p:spPr>
      </p:pic>
      <p:sp>
        <p:nvSpPr>
          <p:cNvPr id="18" name="文本占位符 17"/>
          <p:cNvSpPr>
            <a:spLocks noGrp="1"/>
          </p:cNvSpPr>
          <p:nvPr>
            <p:ph type="body" sz="quarter" idx="18" hasCustomPrompt="1"/>
          </p:nvPr>
        </p:nvSpPr>
        <p:spPr>
          <a:xfrm>
            <a:off x="10960100" y="9842500"/>
            <a:ext cx="2460625" cy="1175385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algn="dist">
              <a:lnSpc>
                <a:spcPct val="100000"/>
              </a:lnSpc>
              <a:buNone/>
              <a:defRPr sz="8000" b="1" i="0">
                <a:solidFill>
                  <a:schemeClr val="bg1"/>
                </a:solidFill>
                <a:latin typeface="Arial Bold" panose="020B0604020202020204" charset="0"/>
                <a:ea typeface="Microsoft YaHei Bold" panose="020B0503020204020204" charset="-122"/>
                <a:cs typeface="Arial Bold" panose="020B0604020202020204" charset="0"/>
              </a:defRPr>
            </a:lvl1pPr>
            <a:lvl2pPr>
              <a:buNone/>
              <a:defRPr/>
            </a:lvl2pPr>
          </a:lstStyle>
          <a:p>
            <a:pPr lvl="0"/>
            <a:r>
              <a:rPr kumimoji="1" lang="zh-CN" altLang="en-US" dirty="0"/>
              <a:t>目录</a:t>
            </a:r>
            <a:endParaRPr kumimoji="1" lang="zh-CN" altLang="en-US" dirty="0"/>
          </a:p>
        </p:txBody>
      </p:sp>
      <p:sp>
        <p:nvSpPr>
          <p:cNvPr id="19" name="文本占位符 18"/>
          <p:cNvSpPr>
            <a:spLocks noGrp="1"/>
          </p:cNvSpPr>
          <p:nvPr>
            <p:ph type="body" sz="quarter" idx="19" hasCustomPrompt="1"/>
          </p:nvPr>
        </p:nvSpPr>
        <p:spPr>
          <a:xfrm>
            <a:off x="10288905" y="11182985"/>
            <a:ext cx="3805555" cy="619125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algn="dist">
              <a:lnSpc>
                <a:spcPct val="100000"/>
              </a:lnSpc>
              <a:buNone/>
              <a:defRPr sz="4000" b="1" i="0">
                <a:ln>
                  <a:solidFill>
                    <a:schemeClr val="bg1">
                      <a:alpha val="50000"/>
                    </a:schemeClr>
                  </a:solidFill>
                </a:ln>
                <a:noFill/>
                <a:latin typeface="Microsoft YaHei Bold" panose="020B0503020204020204" charset="-122"/>
                <a:ea typeface="Microsoft YaHei Bold" panose="020B0503020204020204" charset="-122"/>
              </a:defRPr>
            </a:lvl1pPr>
            <a:lvl2pPr>
              <a:buNone/>
              <a:defRPr/>
            </a:lvl2pPr>
          </a:lstStyle>
          <a:p>
            <a:pPr lvl="0"/>
            <a:r>
              <a:rPr kumimoji="1" lang="en-US" altLang="zh-CN" dirty="0"/>
              <a:t>CONTENTS</a:t>
            </a:r>
            <a:endParaRPr kumimoji="1" lang="en-US" altLang="zh-CN" dirty="0"/>
          </a:p>
        </p:txBody>
      </p:sp>
      <p:sp>
        <p:nvSpPr>
          <p:cNvPr id="22" name="文本占位符 21"/>
          <p:cNvSpPr>
            <a:spLocks noGrp="1"/>
          </p:cNvSpPr>
          <p:nvPr>
            <p:ph type="body" sz="quarter" idx="21" hasCustomPrompt="1"/>
          </p:nvPr>
        </p:nvSpPr>
        <p:spPr>
          <a:xfrm>
            <a:off x="1902460" y="10730865"/>
            <a:ext cx="3805555" cy="744220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algn="ctr">
              <a:lnSpc>
                <a:spcPct val="100000"/>
              </a:lnSpc>
              <a:buNone/>
              <a:defRPr sz="3600" b="1" i="0">
                <a:solidFill>
                  <a:srgbClr val="000000"/>
                </a:solidFill>
                <a:latin typeface="Microsoft YaHei Bold" panose="020B0503020204020204" charset="-122"/>
                <a:ea typeface="Microsoft YaHei Bold" panose="020B0503020204020204" charset="-122"/>
              </a:defRPr>
            </a:lvl1pPr>
            <a:lvl2pPr>
              <a:buNone/>
              <a:defRPr/>
            </a:lvl2pPr>
          </a:lstStyle>
          <a:p>
            <a:pPr lvl="0"/>
            <a:r>
              <a:rPr kumimoji="1" lang="zh-CN" altLang="en-US" dirty="0"/>
              <a:t>单击编辑</a:t>
            </a:r>
            <a:r>
              <a:rPr kumimoji="1" lang="zh-CN" altLang="en-US" dirty="0"/>
              <a:t>目录</a:t>
            </a:r>
            <a:endParaRPr kumimoji="1" lang="zh-CN" altLang="en-US" dirty="0"/>
          </a:p>
        </p:txBody>
      </p:sp>
      <p:sp>
        <p:nvSpPr>
          <p:cNvPr id="21" name="文本占位符 20"/>
          <p:cNvSpPr>
            <a:spLocks noGrp="1"/>
          </p:cNvSpPr>
          <p:nvPr>
            <p:ph type="body" sz="quarter" idx="20" hasCustomPrompt="1"/>
          </p:nvPr>
        </p:nvSpPr>
        <p:spPr>
          <a:xfrm>
            <a:off x="3077210" y="8958580"/>
            <a:ext cx="1456055" cy="906145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algn="ctr">
              <a:lnSpc>
                <a:spcPct val="100000"/>
              </a:lnSpc>
              <a:buNone/>
              <a:defRPr sz="6600" b="1" i="0">
                <a:solidFill>
                  <a:schemeClr val="bg1"/>
                </a:solidFill>
                <a:latin typeface="Arial Bold" panose="020B0604020202020204" charset="0"/>
                <a:ea typeface="Microsoft YaHei Bold" panose="020B0503020204020204" charset="-122"/>
                <a:cs typeface="Arial Bold" panose="020B0604020202020204" charset="0"/>
              </a:defRPr>
            </a:lvl1pPr>
            <a:lvl2pPr>
              <a:buNone/>
              <a:defRPr/>
            </a:lvl2pPr>
          </a:lstStyle>
          <a:p>
            <a:pPr lvl="0"/>
            <a:r>
              <a:rPr kumimoji="1" lang="en-US" altLang="zh-CN" dirty="0"/>
              <a:t>01</a:t>
            </a:r>
            <a:endParaRPr kumimoji="1" lang="en-US" altLang="zh-CN" dirty="0"/>
          </a:p>
        </p:txBody>
      </p:sp>
      <p:sp>
        <p:nvSpPr>
          <p:cNvPr id="31" name="文本占位符 30"/>
          <p:cNvSpPr>
            <a:spLocks noGrp="1"/>
          </p:cNvSpPr>
          <p:nvPr>
            <p:ph type="body" sz="quarter" idx="27" hasCustomPrompt="1"/>
          </p:nvPr>
        </p:nvSpPr>
        <p:spPr>
          <a:xfrm>
            <a:off x="18672810" y="10744835"/>
            <a:ext cx="3805555" cy="744220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algn="ctr">
              <a:lnSpc>
                <a:spcPct val="100000"/>
              </a:lnSpc>
              <a:buNone/>
              <a:defRPr sz="3600" b="1" i="0">
                <a:solidFill>
                  <a:srgbClr val="000000"/>
                </a:solidFill>
                <a:latin typeface="Microsoft YaHei Bold" panose="020B0503020204020204" charset="-122"/>
                <a:ea typeface="Microsoft YaHei Bold" panose="020B0503020204020204" charset="-122"/>
              </a:defRPr>
            </a:lvl1pPr>
            <a:lvl2pPr>
              <a:buNone/>
              <a:defRPr/>
            </a:lvl2pPr>
          </a:lstStyle>
          <a:p>
            <a:pPr lvl="0"/>
            <a:r>
              <a:rPr kumimoji="1" lang="zh-CN" altLang="en-US" dirty="0"/>
              <a:t>单击编辑</a:t>
            </a:r>
            <a:r>
              <a:rPr kumimoji="1" lang="zh-CN" altLang="en-US" dirty="0"/>
              <a:t>目录</a:t>
            </a:r>
            <a:endParaRPr kumimoji="1" lang="zh-CN" altLang="en-US" dirty="0"/>
          </a:p>
        </p:txBody>
      </p:sp>
      <p:sp>
        <p:nvSpPr>
          <p:cNvPr id="39" name="文本占位符 38"/>
          <p:cNvSpPr>
            <a:spLocks noGrp="1"/>
          </p:cNvSpPr>
          <p:nvPr>
            <p:ph type="body" sz="quarter" idx="28" hasCustomPrompt="1"/>
          </p:nvPr>
        </p:nvSpPr>
        <p:spPr>
          <a:xfrm>
            <a:off x="19847560" y="8972550"/>
            <a:ext cx="1456055" cy="906145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algn="ctr">
              <a:lnSpc>
                <a:spcPct val="100000"/>
              </a:lnSpc>
              <a:buNone/>
              <a:defRPr sz="6600" b="1" i="0">
                <a:solidFill>
                  <a:schemeClr val="bg1"/>
                </a:solidFill>
                <a:latin typeface="Arial Bold" panose="020B0604020202020204" charset="0"/>
                <a:ea typeface="Microsoft YaHei Bold" panose="020B0503020204020204" charset="-122"/>
                <a:cs typeface="Arial Bold" panose="020B0604020202020204" charset="0"/>
              </a:defRPr>
            </a:lvl1pPr>
            <a:lvl2pPr>
              <a:buNone/>
              <a:defRPr/>
            </a:lvl2pPr>
          </a:lstStyle>
          <a:p>
            <a:pPr lvl="0"/>
            <a:r>
              <a:rPr kumimoji="1" lang="en-US" altLang="zh-CN" dirty="0"/>
              <a:t>05</a:t>
            </a:r>
            <a:endParaRPr kumimoji="1" lang="en-US" altLang="zh-CN" dirty="0"/>
          </a:p>
        </p:txBody>
      </p:sp>
      <p:pic>
        <p:nvPicPr>
          <p:cNvPr id="40" name="图片 39" descr="openKylin-反白稿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94925" y="11967210"/>
            <a:ext cx="3993515" cy="1038860"/>
          </a:xfrm>
          <a:prstGeom prst="rect">
            <a:avLst/>
          </a:prstGeom>
        </p:spPr>
      </p:pic>
      <p:sp>
        <p:nvSpPr>
          <p:cNvPr id="42" name="文本占位符 41"/>
          <p:cNvSpPr>
            <a:spLocks noGrp="1"/>
          </p:cNvSpPr>
          <p:nvPr>
            <p:ph type="body" sz="quarter" idx="29" hasCustomPrompt="1"/>
          </p:nvPr>
        </p:nvSpPr>
        <p:spPr>
          <a:xfrm>
            <a:off x="4510405" y="6541135"/>
            <a:ext cx="3805555" cy="744220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algn="ctr">
              <a:lnSpc>
                <a:spcPct val="100000"/>
              </a:lnSpc>
              <a:buNone/>
              <a:defRPr sz="3600" b="1" i="0">
                <a:solidFill>
                  <a:srgbClr val="000000"/>
                </a:solidFill>
                <a:latin typeface="Microsoft YaHei Bold" panose="020B0503020204020204" charset="-122"/>
                <a:ea typeface="Microsoft YaHei Bold" panose="020B0503020204020204" charset="-122"/>
              </a:defRPr>
            </a:lvl1pPr>
            <a:lvl2pPr>
              <a:buNone/>
              <a:defRPr/>
            </a:lvl2pPr>
          </a:lstStyle>
          <a:p>
            <a:pPr lvl="0"/>
            <a:r>
              <a:rPr kumimoji="1" lang="zh-CN" altLang="en-US" dirty="0"/>
              <a:t>单击编辑</a:t>
            </a:r>
            <a:r>
              <a:rPr kumimoji="1" lang="zh-CN" altLang="en-US" dirty="0"/>
              <a:t>目录</a:t>
            </a:r>
            <a:endParaRPr kumimoji="1" lang="zh-CN" altLang="en-US" dirty="0"/>
          </a:p>
        </p:txBody>
      </p:sp>
      <p:sp>
        <p:nvSpPr>
          <p:cNvPr id="43" name="椭圆 42"/>
          <p:cNvSpPr/>
          <p:nvPr userDrawn="1"/>
        </p:nvSpPr>
        <p:spPr>
          <a:xfrm>
            <a:off x="5407025" y="4215765"/>
            <a:ext cx="2012315" cy="2012315"/>
          </a:xfrm>
          <a:prstGeom prst="ellipse">
            <a:avLst/>
          </a:prstGeom>
          <a:gradFill>
            <a:gsLst>
              <a:gs pos="0">
                <a:srgbClr val="53A6F8"/>
              </a:gs>
              <a:gs pos="74000">
                <a:srgbClr val="405DF8"/>
              </a:gs>
              <a:gs pos="83000">
                <a:srgbClr val="3C4FF8"/>
              </a:gs>
              <a:gs pos="100000">
                <a:srgbClr val="53A4F8"/>
              </a:gs>
            </a:gsLst>
            <a:lin ang="2700000" scaled="0"/>
          </a:gradFill>
          <a:ln>
            <a:noFill/>
          </a:ln>
          <a:effectLst>
            <a:outerShdw blurRad="838200" dist="50800" dir="2700000" algn="tl" rotWithShape="0">
              <a:srgbClr val="3A45F9">
                <a:alpha val="4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effectLst>
                <a:reflection blurRad="6350" stA="55000" endA="300" endPos="45500" dir="5400000" sy="-100000" algn="bl" rotWithShape="0"/>
              </a:effectLst>
            </a:endParaRPr>
          </a:p>
        </p:txBody>
      </p:sp>
      <p:sp>
        <p:nvSpPr>
          <p:cNvPr id="44" name="文本占位符 43"/>
          <p:cNvSpPr>
            <a:spLocks noGrp="1"/>
          </p:cNvSpPr>
          <p:nvPr>
            <p:ph type="body" sz="quarter" idx="30" hasCustomPrompt="1"/>
          </p:nvPr>
        </p:nvSpPr>
        <p:spPr>
          <a:xfrm>
            <a:off x="5685155" y="4768850"/>
            <a:ext cx="1456055" cy="906145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algn="ctr">
              <a:lnSpc>
                <a:spcPct val="100000"/>
              </a:lnSpc>
              <a:buNone/>
              <a:defRPr sz="6600" b="1" i="0">
                <a:solidFill>
                  <a:schemeClr val="bg1"/>
                </a:solidFill>
                <a:latin typeface="Arial Bold" panose="020B0604020202020204" charset="0"/>
                <a:ea typeface="Microsoft YaHei Bold" panose="020B0503020204020204" charset="-122"/>
                <a:cs typeface="Arial Bold" panose="020B0604020202020204" charset="0"/>
              </a:defRPr>
            </a:lvl1pPr>
            <a:lvl2pPr>
              <a:buNone/>
              <a:defRPr/>
            </a:lvl2pPr>
          </a:lstStyle>
          <a:p>
            <a:pPr lvl="0"/>
            <a:r>
              <a:rPr kumimoji="1" lang="en-US" altLang="zh-CN" dirty="0"/>
              <a:t>02</a:t>
            </a:r>
            <a:endParaRPr kumimoji="1" lang="en-US" altLang="zh-CN" dirty="0"/>
          </a:p>
        </p:txBody>
      </p:sp>
      <p:sp>
        <p:nvSpPr>
          <p:cNvPr id="45" name="文本占位符 44"/>
          <p:cNvSpPr>
            <a:spLocks noGrp="1"/>
          </p:cNvSpPr>
          <p:nvPr>
            <p:ph type="body" sz="quarter" idx="31" hasCustomPrompt="1"/>
          </p:nvPr>
        </p:nvSpPr>
        <p:spPr>
          <a:xfrm>
            <a:off x="16127730" y="6555105"/>
            <a:ext cx="3805555" cy="744220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algn="ctr">
              <a:lnSpc>
                <a:spcPct val="100000"/>
              </a:lnSpc>
              <a:buNone/>
              <a:defRPr sz="3600" b="1" i="0">
                <a:solidFill>
                  <a:srgbClr val="000000"/>
                </a:solidFill>
                <a:latin typeface="Microsoft YaHei Bold" panose="020B0503020204020204" charset="-122"/>
                <a:ea typeface="Microsoft YaHei Bold" panose="020B0503020204020204" charset="-122"/>
              </a:defRPr>
            </a:lvl1pPr>
            <a:lvl2pPr>
              <a:buNone/>
              <a:defRPr/>
            </a:lvl2pPr>
          </a:lstStyle>
          <a:p>
            <a:pPr lvl="0"/>
            <a:r>
              <a:rPr kumimoji="1" lang="zh-CN" altLang="en-US" dirty="0"/>
              <a:t>单击编辑</a:t>
            </a:r>
            <a:r>
              <a:rPr kumimoji="1" lang="zh-CN" altLang="en-US" dirty="0"/>
              <a:t>目录</a:t>
            </a:r>
            <a:endParaRPr kumimoji="1" lang="zh-CN" altLang="en-US" dirty="0"/>
          </a:p>
        </p:txBody>
      </p:sp>
      <p:sp>
        <p:nvSpPr>
          <p:cNvPr id="47" name="文本占位符 46"/>
          <p:cNvSpPr>
            <a:spLocks noGrp="1"/>
          </p:cNvSpPr>
          <p:nvPr>
            <p:ph type="body" sz="quarter" idx="32" hasCustomPrompt="1"/>
          </p:nvPr>
        </p:nvSpPr>
        <p:spPr>
          <a:xfrm>
            <a:off x="17302480" y="4782820"/>
            <a:ext cx="1456055" cy="906145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algn="ctr">
              <a:lnSpc>
                <a:spcPct val="100000"/>
              </a:lnSpc>
              <a:buNone/>
              <a:defRPr sz="6600" b="1" i="0">
                <a:solidFill>
                  <a:schemeClr val="bg1"/>
                </a:solidFill>
                <a:latin typeface="Arial Bold" panose="020B0604020202020204" charset="0"/>
                <a:ea typeface="Microsoft YaHei Bold" panose="020B0503020204020204" charset="-122"/>
                <a:cs typeface="Arial Bold" panose="020B0604020202020204" charset="0"/>
              </a:defRPr>
            </a:lvl1pPr>
            <a:lvl2pPr>
              <a:buNone/>
              <a:defRPr/>
            </a:lvl2pPr>
          </a:lstStyle>
          <a:p>
            <a:pPr lvl="0"/>
            <a:r>
              <a:rPr kumimoji="1" lang="en-US" altLang="zh-CN" dirty="0"/>
              <a:t>04</a:t>
            </a:r>
            <a:endParaRPr kumimoji="1" lang="en-US" altLang="zh-CN" dirty="0"/>
          </a:p>
        </p:txBody>
      </p:sp>
      <p:sp>
        <p:nvSpPr>
          <p:cNvPr id="48" name="文本占位符 47"/>
          <p:cNvSpPr>
            <a:spLocks noGrp="1"/>
          </p:cNvSpPr>
          <p:nvPr>
            <p:ph type="body" sz="quarter" idx="33" hasCustomPrompt="1"/>
          </p:nvPr>
        </p:nvSpPr>
        <p:spPr>
          <a:xfrm>
            <a:off x="10319385" y="4768850"/>
            <a:ext cx="3805555" cy="744220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algn="ctr">
              <a:lnSpc>
                <a:spcPct val="100000"/>
              </a:lnSpc>
              <a:buNone/>
              <a:defRPr sz="3600" b="1" i="0">
                <a:solidFill>
                  <a:srgbClr val="000000"/>
                </a:solidFill>
                <a:latin typeface="Microsoft YaHei Bold" panose="020B0503020204020204" charset="-122"/>
                <a:ea typeface="Microsoft YaHei Bold" panose="020B0503020204020204" charset="-122"/>
              </a:defRPr>
            </a:lvl1pPr>
            <a:lvl2pPr>
              <a:buNone/>
              <a:defRPr/>
            </a:lvl2pPr>
          </a:lstStyle>
          <a:p>
            <a:pPr lvl="0"/>
            <a:r>
              <a:rPr kumimoji="1" lang="zh-CN" altLang="en-US" dirty="0"/>
              <a:t>单击编辑</a:t>
            </a:r>
            <a:r>
              <a:rPr kumimoji="1" lang="zh-CN" altLang="en-US" dirty="0"/>
              <a:t>目录</a:t>
            </a:r>
            <a:endParaRPr kumimoji="1" lang="zh-CN" altLang="en-US" dirty="0"/>
          </a:p>
        </p:txBody>
      </p:sp>
      <p:sp>
        <p:nvSpPr>
          <p:cNvPr id="50" name="文本占位符 49"/>
          <p:cNvSpPr>
            <a:spLocks noGrp="1"/>
          </p:cNvSpPr>
          <p:nvPr>
            <p:ph type="body" sz="quarter" idx="34" hasCustomPrompt="1"/>
          </p:nvPr>
        </p:nvSpPr>
        <p:spPr>
          <a:xfrm>
            <a:off x="11494135" y="2996565"/>
            <a:ext cx="1456055" cy="906145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algn="ctr">
              <a:lnSpc>
                <a:spcPct val="100000"/>
              </a:lnSpc>
              <a:buNone/>
              <a:defRPr sz="6600" b="1" i="0">
                <a:solidFill>
                  <a:schemeClr val="bg1"/>
                </a:solidFill>
                <a:latin typeface="Arial Bold" panose="020B0604020202020204" charset="0"/>
                <a:ea typeface="Microsoft YaHei Bold" panose="020B0503020204020204" charset="-122"/>
                <a:cs typeface="Arial Bold" panose="020B0604020202020204" charset="0"/>
              </a:defRPr>
            </a:lvl1pPr>
            <a:lvl2pPr>
              <a:buNone/>
              <a:defRPr/>
            </a:lvl2pPr>
          </a:lstStyle>
          <a:p>
            <a:pPr lvl="0"/>
            <a:r>
              <a:rPr kumimoji="1" lang="en-US" altLang="zh-CN" dirty="0"/>
              <a:t>03</a:t>
            </a:r>
            <a:endParaRPr kumimoji="1" lang="en-US" altLang="zh-CN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目录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椭圆 50"/>
          <p:cNvSpPr/>
          <p:nvPr userDrawn="1"/>
        </p:nvSpPr>
        <p:spPr>
          <a:xfrm>
            <a:off x="2799080" y="7812405"/>
            <a:ext cx="2012315" cy="2012315"/>
          </a:xfrm>
          <a:prstGeom prst="ellipse">
            <a:avLst/>
          </a:prstGeom>
          <a:gradFill>
            <a:gsLst>
              <a:gs pos="0">
                <a:srgbClr val="53A6F8"/>
              </a:gs>
              <a:gs pos="74000">
                <a:srgbClr val="405DF8"/>
              </a:gs>
              <a:gs pos="83000">
                <a:srgbClr val="3C4FF8"/>
              </a:gs>
              <a:gs pos="100000">
                <a:srgbClr val="53A4F8"/>
              </a:gs>
            </a:gsLst>
            <a:lin ang="2700000" scaled="0"/>
          </a:gradFill>
          <a:ln>
            <a:noFill/>
          </a:ln>
          <a:effectLst>
            <a:outerShdw blurRad="838200" dist="50800" dir="2700000" algn="tl" rotWithShape="0">
              <a:srgbClr val="3A45F9">
                <a:alpha val="4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effectLst>
                <a:reflection blurRad="6350" stA="55000" endA="300" endPos="45500" dir="5400000" sy="-100000" algn="bl" rotWithShape="0"/>
              </a:effectLst>
            </a:endParaRPr>
          </a:p>
        </p:txBody>
      </p:sp>
      <p:sp>
        <p:nvSpPr>
          <p:cNvPr id="52" name="椭圆 51"/>
          <p:cNvSpPr/>
          <p:nvPr userDrawn="1"/>
        </p:nvSpPr>
        <p:spPr>
          <a:xfrm>
            <a:off x="19569430" y="7812405"/>
            <a:ext cx="2012315" cy="2012315"/>
          </a:xfrm>
          <a:prstGeom prst="ellipse">
            <a:avLst/>
          </a:prstGeom>
          <a:gradFill>
            <a:gsLst>
              <a:gs pos="0">
                <a:srgbClr val="53A6F8"/>
              </a:gs>
              <a:gs pos="74000">
                <a:srgbClr val="405DF8"/>
              </a:gs>
              <a:gs pos="83000">
                <a:srgbClr val="3C4FF8"/>
              </a:gs>
              <a:gs pos="100000">
                <a:srgbClr val="53A4F8"/>
              </a:gs>
            </a:gsLst>
            <a:lin ang="2700000" scaled="0"/>
          </a:gradFill>
          <a:ln>
            <a:noFill/>
          </a:ln>
          <a:effectLst>
            <a:outerShdw blurRad="838200" dist="50800" dir="2700000" algn="tl" rotWithShape="0">
              <a:srgbClr val="3A45F9">
                <a:alpha val="4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effectLst>
                <a:reflection blurRad="6350" stA="55000" endA="300" endPos="45500" dir="5400000" sy="-100000" algn="bl" rotWithShape="0"/>
              </a:effectLst>
            </a:endParaRPr>
          </a:p>
        </p:txBody>
      </p:sp>
      <p:sp>
        <p:nvSpPr>
          <p:cNvPr id="53" name="椭圆 52"/>
          <p:cNvSpPr/>
          <p:nvPr userDrawn="1"/>
        </p:nvSpPr>
        <p:spPr>
          <a:xfrm>
            <a:off x="15910560" y="3762375"/>
            <a:ext cx="2012315" cy="2012315"/>
          </a:xfrm>
          <a:prstGeom prst="ellipse">
            <a:avLst/>
          </a:prstGeom>
          <a:gradFill>
            <a:gsLst>
              <a:gs pos="0">
                <a:srgbClr val="53A6F8"/>
              </a:gs>
              <a:gs pos="74000">
                <a:srgbClr val="405DF8"/>
              </a:gs>
              <a:gs pos="83000">
                <a:srgbClr val="3C4FF8"/>
              </a:gs>
              <a:gs pos="100000">
                <a:srgbClr val="53A4F8"/>
              </a:gs>
            </a:gsLst>
            <a:lin ang="2700000" scaled="0"/>
          </a:gradFill>
          <a:ln>
            <a:noFill/>
          </a:ln>
          <a:effectLst>
            <a:outerShdw blurRad="838200" dist="50800" dir="2700000" algn="tl" rotWithShape="0">
              <a:srgbClr val="3A45F9">
                <a:alpha val="4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effectLst>
                <a:reflection blurRad="6350" stA="55000" endA="300" endPos="45500" dir="5400000" sy="-100000" algn="bl" rotWithShape="0"/>
              </a:effectLst>
            </a:endParaRPr>
          </a:p>
        </p:txBody>
      </p:sp>
      <p:grpSp>
        <p:nvGrpSpPr>
          <p:cNvPr id="15" name="组合 14"/>
          <p:cNvGrpSpPr/>
          <p:nvPr userDrawn="1"/>
        </p:nvGrpSpPr>
        <p:grpSpPr>
          <a:xfrm>
            <a:off x="21689695" y="12618720"/>
            <a:ext cx="1637665" cy="110490"/>
            <a:chOff x="34156" y="20295"/>
            <a:chExt cx="2579" cy="174"/>
          </a:xfrm>
        </p:grpSpPr>
        <p:sp>
          <p:nvSpPr>
            <p:cNvPr id="12" name="矩形 11"/>
            <p:cNvSpPr/>
            <p:nvPr userDrawn="1"/>
          </p:nvSpPr>
          <p:spPr>
            <a:xfrm>
              <a:off x="34156" y="20368"/>
              <a:ext cx="1644" cy="28"/>
            </a:xfrm>
            <a:prstGeom prst="rect">
              <a:avLst/>
            </a:prstGeom>
            <a:solidFill>
              <a:srgbClr val="2B2B2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3" name="矩形 12"/>
            <p:cNvSpPr/>
            <p:nvPr userDrawn="1"/>
          </p:nvSpPr>
          <p:spPr>
            <a:xfrm rot="2700000">
              <a:off x="36136" y="20300"/>
              <a:ext cx="165" cy="165"/>
            </a:xfrm>
            <a:prstGeom prst="rect">
              <a:avLst/>
            </a:prstGeom>
            <a:solidFill>
              <a:srgbClr val="2B2B2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4" name="椭圆 13"/>
            <p:cNvSpPr/>
            <p:nvPr userDrawn="1"/>
          </p:nvSpPr>
          <p:spPr>
            <a:xfrm>
              <a:off x="36561" y="20295"/>
              <a:ext cx="175" cy="175"/>
            </a:xfrm>
            <a:prstGeom prst="ellipse">
              <a:avLst/>
            </a:prstGeom>
            <a:solidFill>
              <a:srgbClr val="2B2B2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pic>
        <p:nvPicPr>
          <p:cNvPr id="16" name="图片 15" descr="PPT元素2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7019905" y="521970"/>
            <a:ext cx="6658610" cy="744220"/>
          </a:xfrm>
          <a:prstGeom prst="rect">
            <a:avLst/>
          </a:prstGeom>
        </p:spPr>
      </p:pic>
      <p:sp>
        <p:nvSpPr>
          <p:cNvPr id="18" name="文本占位符 17"/>
          <p:cNvSpPr>
            <a:spLocks noGrp="1"/>
          </p:cNvSpPr>
          <p:nvPr>
            <p:ph type="body" sz="quarter" idx="18" hasCustomPrompt="1"/>
          </p:nvPr>
        </p:nvSpPr>
        <p:spPr>
          <a:xfrm>
            <a:off x="10960100" y="9842500"/>
            <a:ext cx="2460625" cy="1175385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algn="dist">
              <a:lnSpc>
                <a:spcPct val="100000"/>
              </a:lnSpc>
              <a:buNone/>
              <a:defRPr sz="8000" b="1" i="0">
                <a:solidFill>
                  <a:schemeClr val="bg1"/>
                </a:solidFill>
                <a:latin typeface="Arial Bold" panose="020B0604020202020204" charset="0"/>
                <a:ea typeface="Microsoft YaHei Bold" panose="020B0503020204020204" charset="-122"/>
                <a:cs typeface="Arial Bold" panose="020B0604020202020204" charset="0"/>
              </a:defRPr>
            </a:lvl1pPr>
            <a:lvl2pPr>
              <a:buNone/>
              <a:defRPr/>
            </a:lvl2pPr>
          </a:lstStyle>
          <a:p>
            <a:pPr lvl="0"/>
            <a:r>
              <a:rPr kumimoji="1" lang="zh-CN" altLang="en-US" dirty="0"/>
              <a:t>目录</a:t>
            </a:r>
            <a:endParaRPr kumimoji="1" lang="zh-CN" altLang="en-US" dirty="0"/>
          </a:p>
        </p:txBody>
      </p:sp>
      <p:sp>
        <p:nvSpPr>
          <p:cNvPr id="19" name="文本占位符 18"/>
          <p:cNvSpPr>
            <a:spLocks noGrp="1"/>
          </p:cNvSpPr>
          <p:nvPr>
            <p:ph type="body" sz="quarter" idx="19" hasCustomPrompt="1"/>
          </p:nvPr>
        </p:nvSpPr>
        <p:spPr>
          <a:xfrm>
            <a:off x="10288905" y="11182985"/>
            <a:ext cx="3805555" cy="619125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algn="dist">
              <a:lnSpc>
                <a:spcPct val="100000"/>
              </a:lnSpc>
              <a:buNone/>
              <a:defRPr sz="4000" b="1" i="0">
                <a:ln>
                  <a:solidFill>
                    <a:schemeClr val="bg1">
                      <a:alpha val="50000"/>
                    </a:schemeClr>
                  </a:solidFill>
                </a:ln>
                <a:noFill/>
                <a:latin typeface="Microsoft YaHei Bold" panose="020B0503020204020204" charset="-122"/>
                <a:ea typeface="Microsoft YaHei Bold" panose="020B0503020204020204" charset="-122"/>
              </a:defRPr>
            </a:lvl1pPr>
            <a:lvl2pPr>
              <a:buNone/>
              <a:defRPr/>
            </a:lvl2pPr>
          </a:lstStyle>
          <a:p>
            <a:pPr lvl="0"/>
            <a:r>
              <a:rPr kumimoji="1" lang="en-US" altLang="zh-CN" dirty="0"/>
              <a:t>CONTENTS</a:t>
            </a:r>
            <a:endParaRPr kumimoji="1" lang="en-US" altLang="zh-CN" dirty="0"/>
          </a:p>
        </p:txBody>
      </p:sp>
      <p:sp>
        <p:nvSpPr>
          <p:cNvPr id="22" name="文本占位符 21"/>
          <p:cNvSpPr>
            <a:spLocks noGrp="1"/>
          </p:cNvSpPr>
          <p:nvPr>
            <p:ph type="body" sz="quarter" idx="21" hasCustomPrompt="1"/>
          </p:nvPr>
        </p:nvSpPr>
        <p:spPr>
          <a:xfrm>
            <a:off x="1902460" y="10137775"/>
            <a:ext cx="3805555" cy="744220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algn="ctr">
              <a:lnSpc>
                <a:spcPct val="100000"/>
              </a:lnSpc>
              <a:buNone/>
              <a:defRPr sz="3600" b="1" i="0">
                <a:solidFill>
                  <a:srgbClr val="000000"/>
                </a:solidFill>
                <a:latin typeface="Microsoft YaHei Bold" panose="020B0503020204020204" charset="-122"/>
                <a:ea typeface="Microsoft YaHei Bold" panose="020B0503020204020204" charset="-122"/>
              </a:defRPr>
            </a:lvl1pPr>
            <a:lvl2pPr>
              <a:buNone/>
              <a:defRPr/>
            </a:lvl2pPr>
          </a:lstStyle>
          <a:p>
            <a:pPr lvl="0"/>
            <a:r>
              <a:rPr kumimoji="1" lang="zh-CN" altLang="en-US" dirty="0"/>
              <a:t>单击编辑</a:t>
            </a:r>
            <a:r>
              <a:rPr kumimoji="1" lang="zh-CN" altLang="en-US" dirty="0"/>
              <a:t>目录</a:t>
            </a:r>
            <a:endParaRPr kumimoji="1" lang="zh-CN" altLang="en-US" dirty="0"/>
          </a:p>
        </p:txBody>
      </p:sp>
      <p:sp>
        <p:nvSpPr>
          <p:cNvPr id="21" name="文本占位符 20"/>
          <p:cNvSpPr>
            <a:spLocks noGrp="1"/>
          </p:cNvSpPr>
          <p:nvPr>
            <p:ph type="body" sz="quarter" idx="20" hasCustomPrompt="1"/>
          </p:nvPr>
        </p:nvSpPr>
        <p:spPr>
          <a:xfrm>
            <a:off x="3077210" y="8365490"/>
            <a:ext cx="1456055" cy="906145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algn="ctr">
              <a:lnSpc>
                <a:spcPct val="100000"/>
              </a:lnSpc>
              <a:buNone/>
              <a:defRPr sz="6600" b="1" i="0">
                <a:solidFill>
                  <a:schemeClr val="bg1"/>
                </a:solidFill>
                <a:latin typeface="Arial Bold" panose="020B0604020202020204" charset="0"/>
                <a:ea typeface="Microsoft YaHei Bold" panose="020B0503020204020204" charset="-122"/>
                <a:cs typeface="Arial Bold" panose="020B0604020202020204" charset="0"/>
              </a:defRPr>
            </a:lvl1pPr>
            <a:lvl2pPr>
              <a:buNone/>
              <a:defRPr/>
            </a:lvl2pPr>
          </a:lstStyle>
          <a:p>
            <a:pPr lvl="0"/>
            <a:r>
              <a:rPr kumimoji="1" lang="en-US" altLang="zh-CN" dirty="0"/>
              <a:t>01</a:t>
            </a:r>
            <a:endParaRPr kumimoji="1" lang="en-US" altLang="zh-CN" dirty="0"/>
          </a:p>
        </p:txBody>
      </p:sp>
      <p:sp>
        <p:nvSpPr>
          <p:cNvPr id="31" name="文本占位符 30"/>
          <p:cNvSpPr>
            <a:spLocks noGrp="1"/>
          </p:cNvSpPr>
          <p:nvPr>
            <p:ph type="body" sz="quarter" idx="27" hasCustomPrompt="1"/>
          </p:nvPr>
        </p:nvSpPr>
        <p:spPr>
          <a:xfrm>
            <a:off x="18672810" y="10151745"/>
            <a:ext cx="3805555" cy="744220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algn="ctr">
              <a:lnSpc>
                <a:spcPct val="100000"/>
              </a:lnSpc>
              <a:buNone/>
              <a:defRPr sz="3600" b="1" i="0">
                <a:solidFill>
                  <a:srgbClr val="000000"/>
                </a:solidFill>
                <a:latin typeface="Microsoft YaHei Bold" panose="020B0503020204020204" charset="-122"/>
                <a:ea typeface="Microsoft YaHei Bold" panose="020B0503020204020204" charset="-122"/>
              </a:defRPr>
            </a:lvl1pPr>
            <a:lvl2pPr>
              <a:buNone/>
              <a:defRPr/>
            </a:lvl2pPr>
          </a:lstStyle>
          <a:p>
            <a:pPr lvl="0"/>
            <a:r>
              <a:rPr kumimoji="1" lang="zh-CN" altLang="en-US" dirty="0"/>
              <a:t>单击编辑</a:t>
            </a:r>
            <a:r>
              <a:rPr kumimoji="1" lang="zh-CN" altLang="en-US" dirty="0"/>
              <a:t>目录</a:t>
            </a:r>
            <a:endParaRPr kumimoji="1" lang="zh-CN" altLang="en-US" dirty="0"/>
          </a:p>
        </p:txBody>
      </p:sp>
      <p:sp>
        <p:nvSpPr>
          <p:cNvPr id="39" name="文本占位符 38"/>
          <p:cNvSpPr>
            <a:spLocks noGrp="1"/>
          </p:cNvSpPr>
          <p:nvPr>
            <p:ph type="body" sz="quarter" idx="28" hasCustomPrompt="1"/>
          </p:nvPr>
        </p:nvSpPr>
        <p:spPr>
          <a:xfrm>
            <a:off x="19847560" y="8379460"/>
            <a:ext cx="1456055" cy="906145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algn="ctr">
              <a:lnSpc>
                <a:spcPct val="100000"/>
              </a:lnSpc>
              <a:buNone/>
              <a:defRPr sz="6600" b="1" i="0">
                <a:solidFill>
                  <a:schemeClr val="bg1"/>
                </a:solidFill>
                <a:latin typeface="Arial Bold" panose="020B0604020202020204" charset="0"/>
                <a:ea typeface="Microsoft YaHei Bold" panose="020B0503020204020204" charset="-122"/>
                <a:cs typeface="Arial Bold" panose="020B0604020202020204" charset="0"/>
              </a:defRPr>
            </a:lvl1pPr>
            <a:lvl2pPr>
              <a:buNone/>
              <a:defRPr/>
            </a:lvl2pPr>
          </a:lstStyle>
          <a:p>
            <a:pPr lvl="0"/>
            <a:r>
              <a:rPr kumimoji="1" lang="en-US" altLang="zh-CN" dirty="0"/>
              <a:t>04</a:t>
            </a:r>
            <a:endParaRPr kumimoji="1" lang="en-US" altLang="zh-CN" dirty="0"/>
          </a:p>
        </p:txBody>
      </p:sp>
      <p:pic>
        <p:nvPicPr>
          <p:cNvPr id="40" name="图片 39" descr="openKylin-反白稿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94925" y="11967845"/>
            <a:ext cx="3993515" cy="1038860"/>
          </a:xfrm>
          <a:prstGeom prst="rect">
            <a:avLst/>
          </a:prstGeom>
        </p:spPr>
      </p:pic>
      <p:sp>
        <p:nvSpPr>
          <p:cNvPr id="42" name="文本占位符 41"/>
          <p:cNvSpPr>
            <a:spLocks noGrp="1"/>
          </p:cNvSpPr>
          <p:nvPr>
            <p:ph type="body" sz="quarter" idx="29" hasCustomPrompt="1"/>
          </p:nvPr>
        </p:nvSpPr>
        <p:spPr>
          <a:xfrm>
            <a:off x="5462270" y="6073775"/>
            <a:ext cx="3805555" cy="744220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algn="ctr">
              <a:lnSpc>
                <a:spcPct val="100000"/>
              </a:lnSpc>
              <a:buNone/>
              <a:defRPr sz="3600" b="1" i="0">
                <a:solidFill>
                  <a:srgbClr val="000000"/>
                </a:solidFill>
                <a:latin typeface="Microsoft YaHei Bold" panose="020B0503020204020204" charset="-122"/>
                <a:ea typeface="Microsoft YaHei Bold" panose="020B0503020204020204" charset="-122"/>
              </a:defRPr>
            </a:lvl1pPr>
            <a:lvl2pPr>
              <a:buNone/>
              <a:defRPr/>
            </a:lvl2pPr>
          </a:lstStyle>
          <a:p>
            <a:pPr lvl="0"/>
            <a:r>
              <a:rPr kumimoji="1" lang="zh-CN" altLang="en-US" dirty="0"/>
              <a:t>单击编辑</a:t>
            </a:r>
            <a:r>
              <a:rPr kumimoji="1" lang="zh-CN" altLang="en-US" dirty="0"/>
              <a:t>目录</a:t>
            </a:r>
            <a:endParaRPr kumimoji="1" lang="zh-CN" altLang="en-US" dirty="0"/>
          </a:p>
        </p:txBody>
      </p:sp>
      <p:sp>
        <p:nvSpPr>
          <p:cNvPr id="43" name="椭圆 42"/>
          <p:cNvSpPr/>
          <p:nvPr userDrawn="1"/>
        </p:nvSpPr>
        <p:spPr>
          <a:xfrm>
            <a:off x="6358890" y="3748405"/>
            <a:ext cx="2012315" cy="2012315"/>
          </a:xfrm>
          <a:prstGeom prst="ellipse">
            <a:avLst/>
          </a:prstGeom>
          <a:gradFill>
            <a:gsLst>
              <a:gs pos="0">
                <a:srgbClr val="53A6F8"/>
              </a:gs>
              <a:gs pos="74000">
                <a:srgbClr val="405DF8"/>
              </a:gs>
              <a:gs pos="83000">
                <a:srgbClr val="3C4FF8"/>
              </a:gs>
              <a:gs pos="100000">
                <a:srgbClr val="53A4F8"/>
              </a:gs>
            </a:gsLst>
            <a:lin ang="2700000" scaled="0"/>
          </a:gradFill>
          <a:ln>
            <a:noFill/>
          </a:ln>
          <a:effectLst>
            <a:outerShdw blurRad="838200" dist="50800" dir="2700000" algn="tl" rotWithShape="0">
              <a:srgbClr val="3A45F9">
                <a:alpha val="4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effectLst>
                <a:reflection blurRad="6350" stA="55000" endA="300" endPos="45500" dir="5400000" sy="-100000" algn="bl" rotWithShape="0"/>
              </a:effectLst>
            </a:endParaRPr>
          </a:p>
        </p:txBody>
      </p:sp>
      <p:sp>
        <p:nvSpPr>
          <p:cNvPr id="44" name="文本占位符 43"/>
          <p:cNvSpPr>
            <a:spLocks noGrp="1"/>
          </p:cNvSpPr>
          <p:nvPr>
            <p:ph type="body" sz="quarter" idx="30" hasCustomPrompt="1"/>
          </p:nvPr>
        </p:nvSpPr>
        <p:spPr>
          <a:xfrm>
            <a:off x="6637020" y="4301490"/>
            <a:ext cx="1456055" cy="906145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algn="ctr">
              <a:lnSpc>
                <a:spcPct val="100000"/>
              </a:lnSpc>
              <a:buNone/>
              <a:defRPr sz="6600" b="1" i="0">
                <a:solidFill>
                  <a:schemeClr val="bg1"/>
                </a:solidFill>
                <a:latin typeface="Arial Bold" panose="020B0604020202020204" charset="0"/>
                <a:ea typeface="Microsoft YaHei Bold" panose="020B0503020204020204" charset="-122"/>
                <a:cs typeface="Arial Bold" panose="020B0604020202020204" charset="0"/>
              </a:defRPr>
            </a:lvl1pPr>
            <a:lvl2pPr>
              <a:buNone/>
              <a:defRPr/>
            </a:lvl2pPr>
          </a:lstStyle>
          <a:p>
            <a:pPr lvl="0"/>
            <a:r>
              <a:rPr kumimoji="1" lang="en-US" altLang="zh-CN" dirty="0"/>
              <a:t>02</a:t>
            </a:r>
            <a:endParaRPr kumimoji="1" lang="en-US" altLang="zh-CN" dirty="0"/>
          </a:p>
        </p:txBody>
      </p:sp>
      <p:sp>
        <p:nvSpPr>
          <p:cNvPr id="45" name="文本占位符 44"/>
          <p:cNvSpPr>
            <a:spLocks noGrp="1"/>
          </p:cNvSpPr>
          <p:nvPr>
            <p:ph type="body" sz="quarter" idx="31" hasCustomPrompt="1"/>
          </p:nvPr>
        </p:nvSpPr>
        <p:spPr>
          <a:xfrm>
            <a:off x="15013305" y="6087745"/>
            <a:ext cx="3805555" cy="744220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algn="ctr">
              <a:lnSpc>
                <a:spcPct val="100000"/>
              </a:lnSpc>
              <a:buNone/>
              <a:defRPr sz="3600" b="1" i="0">
                <a:solidFill>
                  <a:srgbClr val="000000"/>
                </a:solidFill>
                <a:latin typeface="Microsoft YaHei Bold" panose="020B0503020204020204" charset="-122"/>
                <a:ea typeface="Microsoft YaHei Bold" panose="020B0503020204020204" charset="-122"/>
              </a:defRPr>
            </a:lvl1pPr>
            <a:lvl2pPr>
              <a:buNone/>
              <a:defRPr/>
            </a:lvl2pPr>
          </a:lstStyle>
          <a:p>
            <a:pPr lvl="0"/>
            <a:r>
              <a:rPr kumimoji="1" lang="zh-CN" altLang="en-US" dirty="0"/>
              <a:t>单击编辑</a:t>
            </a:r>
            <a:r>
              <a:rPr kumimoji="1" lang="zh-CN" altLang="en-US" dirty="0"/>
              <a:t>目录</a:t>
            </a:r>
            <a:endParaRPr kumimoji="1" lang="zh-CN" altLang="en-US" dirty="0"/>
          </a:p>
        </p:txBody>
      </p:sp>
      <p:sp>
        <p:nvSpPr>
          <p:cNvPr id="47" name="文本占位符 46"/>
          <p:cNvSpPr>
            <a:spLocks noGrp="1"/>
          </p:cNvSpPr>
          <p:nvPr>
            <p:ph type="body" sz="quarter" idx="32" hasCustomPrompt="1"/>
          </p:nvPr>
        </p:nvSpPr>
        <p:spPr>
          <a:xfrm>
            <a:off x="16188055" y="4315460"/>
            <a:ext cx="1456055" cy="906145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algn="ctr">
              <a:lnSpc>
                <a:spcPct val="100000"/>
              </a:lnSpc>
              <a:buNone/>
              <a:defRPr sz="6600" b="1" i="0">
                <a:solidFill>
                  <a:schemeClr val="bg1"/>
                </a:solidFill>
                <a:latin typeface="Arial Bold" panose="020B0604020202020204" charset="0"/>
                <a:ea typeface="Microsoft YaHei Bold" panose="020B0503020204020204" charset="-122"/>
                <a:cs typeface="Arial Bold" panose="020B0604020202020204" charset="0"/>
              </a:defRPr>
            </a:lvl1pPr>
            <a:lvl2pPr>
              <a:buNone/>
              <a:defRPr/>
            </a:lvl2pPr>
          </a:lstStyle>
          <a:p>
            <a:pPr lvl="0"/>
            <a:r>
              <a:rPr kumimoji="1" lang="en-US" altLang="zh-CN" dirty="0"/>
              <a:t>03</a:t>
            </a:r>
            <a:endParaRPr kumimoji="1" lang="en-US" altLang="zh-CN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目录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 userDrawn="1"/>
        </p:nvGrpSpPr>
        <p:grpSpPr>
          <a:xfrm>
            <a:off x="21689695" y="12618720"/>
            <a:ext cx="1637665" cy="110490"/>
            <a:chOff x="34156" y="20295"/>
            <a:chExt cx="2579" cy="174"/>
          </a:xfrm>
        </p:grpSpPr>
        <p:sp>
          <p:nvSpPr>
            <p:cNvPr id="12" name="矩形 11"/>
            <p:cNvSpPr/>
            <p:nvPr userDrawn="1"/>
          </p:nvSpPr>
          <p:spPr>
            <a:xfrm>
              <a:off x="34156" y="20368"/>
              <a:ext cx="1644" cy="28"/>
            </a:xfrm>
            <a:prstGeom prst="rect">
              <a:avLst/>
            </a:prstGeom>
            <a:solidFill>
              <a:srgbClr val="2B2B2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3" name="矩形 12"/>
            <p:cNvSpPr/>
            <p:nvPr userDrawn="1"/>
          </p:nvSpPr>
          <p:spPr>
            <a:xfrm rot="2700000">
              <a:off x="36136" y="20300"/>
              <a:ext cx="165" cy="165"/>
            </a:xfrm>
            <a:prstGeom prst="rect">
              <a:avLst/>
            </a:prstGeom>
            <a:solidFill>
              <a:srgbClr val="2B2B2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4" name="椭圆 13"/>
            <p:cNvSpPr/>
            <p:nvPr userDrawn="1"/>
          </p:nvSpPr>
          <p:spPr>
            <a:xfrm>
              <a:off x="36561" y="20295"/>
              <a:ext cx="175" cy="175"/>
            </a:xfrm>
            <a:prstGeom prst="ellipse">
              <a:avLst/>
            </a:prstGeom>
            <a:solidFill>
              <a:srgbClr val="2B2B2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pic>
        <p:nvPicPr>
          <p:cNvPr id="16" name="图片 15" descr="PPT元素2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7019905" y="521970"/>
            <a:ext cx="6658610" cy="744220"/>
          </a:xfrm>
          <a:prstGeom prst="rect">
            <a:avLst/>
          </a:prstGeom>
        </p:spPr>
      </p:pic>
      <p:sp>
        <p:nvSpPr>
          <p:cNvPr id="18" name="文本占位符 17"/>
          <p:cNvSpPr>
            <a:spLocks noGrp="1"/>
          </p:cNvSpPr>
          <p:nvPr>
            <p:ph type="body" sz="quarter" idx="18" hasCustomPrompt="1"/>
          </p:nvPr>
        </p:nvSpPr>
        <p:spPr>
          <a:xfrm>
            <a:off x="17463770" y="6029960"/>
            <a:ext cx="2460625" cy="1175385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algn="dist">
              <a:lnSpc>
                <a:spcPct val="100000"/>
              </a:lnSpc>
              <a:buNone/>
              <a:defRPr sz="8000" b="1" i="0">
                <a:solidFill>
                  <a:schemeClr val="bg1"/>
                </a:solidFill>
                <a:latin typeface="Arial Bold" panose="020B0604020202020204" charset="0"/>
                <a:ea typeface="Microsoft YaHei Bold" panose="020B0503020204020204" charset="-122"/>
                <a:cs typeface="Arial Bold" panose="020B0604020202020204" charset="0"/>
              </a:defRPr>
            </a:lvl1pPr>
            <a:lvl2pPr>
              <a:buNone/>
              <a:defRPr/>
            </a:lvl2pPr>
          </a:lstStyle>
          <a:p>
            <a:pPr lvl="0"/>
            <a:r>
              <a:rPr kumimoji="1" lang="zh-CN" altLang="en-US" dirty="0"/>
              <a:t>目录</a:t>
            </a:r>
            <a:endParaRPr kumimoji="1" lang="zh-CN" altLang="en-US" dirty="0"/>
          </a:p>
        </p:txBody>
      </p:sp>
      <p:sp>
        <p:nvSpPr>
          <p:cNvPr id="19" name="文本占位符 18"/>
          <p:cNvSpPr>
            <a:spLocks noGrp="1"/>
          </p:cNvSpPr>
          <p:nvPr>
            <p:ph type="body" sz="quarter" idx="19" hasCustomPrompt="1"/>
          </p:nvPr>
        </p:nvSpPr>
        <p:spPr>
          <a:xfrm>
            <a:off x="17463770" y="7287260"/>
            <a:ext cx="2520950" cy="619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txBody>
          <a:bodyPr anchor="ctr" anchorCtr="0">
            <a:noAutofit/>
          </a:bodyPr>
          <a:lstStyle>
            <a:lvl1pPr algn="dist">
              <a:lnSpc>
                <a:spcPct val="100000"/>
              </a:lnSpc>
              <a:buNone/>
              <a:defRPr sz="2800" b="0" i="0">
                <a:ln>
                  <a:noFill/>
                </a:ln>
                <a:solidFill>
                  <a:schemeClr val="bg1"/>
                </a:solidFill>
                <a:latin typeface="Arial Regular" panose="020B0604020202020204" charset="0"/>
                <a:ea typeface="微软雅黑" panose="020B0503020204020204" pitchFamily="34" charset="-122"/>
                <a:cs typeface="Arial Regular" panose="020B0604020202020204" charset="0"/>
              </a:defRPr>
            </a:lvl1pPr>
            <a:lvl2pPr>
              <a:buNone/>
              <a:defRPr/>
            </a:lvl2pPr>
          </a:lstStyle>
          <a:p>
            <a:pPr lvl="0"/>
            <a:r>
              <a:rPr kumimoji="1" lang="en-US" altLang="zh-CN" dirty="0"/>
              <a:t>CONTENTS</a:t>
            </a:r>
            <a:endParaRPr kumimoji="1" lang="en-US" altLang="zh-CN" dirty="0"/>
          </a:p>
        </p:txBody>
      </p:sp>
      <p:sp>
        <p:nvSpPr>
          <p:cNvPr id="2" name="燕尾形 1"/>
          <p:cNvSpPr/>
          <p:nvPr userDrawn="1"/>
        </p:nvSpPr>
        <p:spPr>
          <a:xfrm>
            <a:off x="2326640" y="3020695"/>
            <a:ext cx="7402830" cy="1348105"/>
          </a:xfrm>
          <a:prstGeom prst="chevron">
            <a:avLst/>
          </a:prstGeom>
          <a:solidFill>
            <a:schemeClr val="bg1"/>
          </a:solidFill>
          <a:ln>
            <a:noFill/>
          </a:ln>
          <a:effectLst>
            <a:outerShdw blurRad="838200" dist="38100" dir="2700000" algn="tl" rotWithShape="0">
              <a:srgbClr val="3E6AE5">
                <a:alpha val="16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effectLst>
                <a:outerShdw blurRad="711200" dist="1447800" dir="2700000" algn="tl" rotWithShape="0">
                  <a:srgbClr val="3E6AE5">
                    <a:alpha val="100000"/>
                  </a:srgbClr>
                </a:outerShdw>
              </a:effectLst>
            </a:endParaRPr>
          </a:p>
        </p:txBody>
      </p:sp>
      <p:sp>
        <p:nvSpPr>
          <p:cNvPr id="42" name="文本占位符 41"/>
          <p:cNvSpPr>
            <a:spLocks noGrp="1"/>
          </p:cNvSpPr>
          <p:nvPr>
            <p:ph type="body" sz="quarter" idx="29" hasCustomPrompt="1"/>
          </p:nvPr>
        </p:nvSpPr>
        <p:spPr>
          <a:xfrm>
            <a:off x="3559175" y="3322955"/>
            <a:ext cx="5227320" cy="744220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algn="l">
              <a:lnSpc>
                <a:spcPct val="100000"/>
              </a:lnSpc>
              <a:buNone/>
              <a:defRPr sz="3600" b="1" i="0">
                <a:solidFill>
                  <a:schemeClr val="tx1"/>
                </a:solidFill>
                <a:latin typeface="Microsoft YaHei Bold" panose="020B0503020204020204" charset="-122"/>
                <a:ea typeface="Microsoft YaHei Bold" panose="020B0503020204020204" charset="-122"/>
              </a:defRPr>
            </a:lvl1pPr>
            <a:lvl2pPr>
              <a:buNone/>
              <a:defRPr/>
            </a:lvl2pPr>
          </a:lstStyle>
          <a:p>
            <a:pPr lvl="0"/>
            <a:r>
              <a:rPr kumimoji="1" lang="zh-CN" altLang="en-US" dirty="0"/>
              <a:t>单击</a:t>
            </a:r>
            <a:r>
              <a:rPr kumimoji="1" lang="zh-CN" altLang="en-US" dirty="0"/>
              <a:t>此处编辑</a:t>
            </a:r>
            <a:r>
              <a:rPr kumimoji="1" lang="zh-CN" altLang="en-US" dirty="0"/>
              <a:t>目录</a:t>
            </a:r>
            <a:endParaRPr kumimoji="1" lang="zh-CN" altLang="en-US" dirty="0"/>
          </a:p>
        </p:txBody>
      </p:sp>
      <p:sp>
        <p:nvSpPr>
          <p:cNvPr id="4" name="燕尾形 3"/>
          <p:cNvSpPr/>
          <p:nvPr userDrawn="1"/>
        </p:nvSpPr>
        <p:spPr>
          <a:xfrm>
            <a:off x="4775200" y="4902200"/>
            <a:ext cx="7402830" cy="1348105"/>
          </a:xfrm>
          <a:prstGeom prst="chevron">
            <a:avLst/>
          </a:prstGeom>
          <a:solidFill>
            <a:srgbClr val="4B6C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22" hasCustomPrompt="1"/>
          </p:nvPr>
        </p:nvSpPr>
        <p:spPr>
          <a:xfrm>
            <a:off x="6015990" y="5203825"/>
            <a:ext cx="5227320" cy="744220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algn="l">
              <a:lnSpc>
                <a:spcPct val="100000"/>
              </a:lnSpc>
              <a:buNone/>
              <a:defRPr sz="3600" b="1" i="0">
                <a:solidFill>
                  <a:schemeClr val="bg1"/>
                </a:solidFill>
                <a:latin typeface="Microsoft YaHei Bold" panose="020B0503020204020204" charset="-122"/>
                <a:ea typeface="Microsoft YaHei Bold" panose="020B0503020204020204" charset="-122"/>
              </a:defRPr>
            </a:lvl1pPr>
            <a:lvl2pPr>
              <a:buNone/>
              <a:defRPr/>
            </a:lvl2pPr>
          </a:lstStyle>
          <a:p>
            <a:pPr lvl="0"/>
            <a:r>
              <a:rPr kumimoji="1" lang="zh-CN" altLang="en-US" dirty="0"/>
              <a:t>单击</a:t>
            </a:r>
            <a:r>
              <a:rPr kumimoji="1" lang="zh-CN" altLang="en-US" dirty="0"/>
              <a:t>此处编辑</a:t>
            </a:r>
            <a:r>
              <a:rPr kumimoji="1" lang="zh-CN" altLang="en-US" dirty="0"/>
              <a:t>目录</a:t>
            </a:r>
            <a:endParaRPr kumimoji="1" lang="zh-CN" altLang="en-US" dirty="0"/>
          </a:p>
        </p:txBody>
      </p:sp>
      <p:sp>
        <p:nvSpPr>
          <p:cNvPr id="8" name="燕尾形 7"/>
          <p:cNvSpPr/>
          <p:nvPr userDrawn="1"/>
        </p:nvSpPr>
        <p:spPr>
          <a:xfrm>
            <a:off x="4775200" y="8665210"/>
            <a:ext cx="7402830" cy="1348105"/>
          </a:xfrm>
          <a:prstGeom prst="chevron">
            <a:avLst/>
          </a:prstGeom>
          <a:solidFill>
            <a:srgbClr val="4B6C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30" hasCustomPrompt="1"/>
          </p:nvPr>
        </p:nvSpPr>
        <p:spPr>
          <a:xfrm>
            <a:off x="6015990" y="8966835"/>
            <a:ext cx="5227320" cy="744220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algn="l">
              <a:lnSpc>
                <a:spcPct val="100000"/>
              </a:lnSpc>
              <a:buNone/>
              <a:defRPr sz="3600" b="1" i="0">
                <a:solidFill>
                  <a:schemeClr val="bg1"/>
                </a:solidFill>
                <a:latin typeface="Microsoft YaHei Bold" panose="020B0503020204020204" charset="-122"/>
                <a:ea typeface="Microsoft YaHei Bold" panose="020B0503020204020204" charset="-122"/>
              </a:defRPr>
            </a:lvl1pPr>
            <a:lvl2pPr>
              <a:buNone/>
              <a:defRPr/>
            </a:lvl2pPr>
          </a:lstStyle>
          <a:p>
            <a:pPr lvl="0"/>
            <a:r>
              <a:rPr kumimoji="1" lang="zh-CN" altLang="en-US" dirty="0"/>
              <a:t>单击</a:t>
            </a:r>
            <a:r>
              <a:rPr kumimoji="1" lang="zh-CN" altLang="en-US" dirty="0"/>
              <a:t>此处编辑</a:t>
            </a:r>
            <a:r>
              <a:rPr kumimoji="1" lang="zh-CN" altLang="en-US" dirty="0"/>
              <a:t>目录</a:t>
            </a:r>
            <a:endParaRPr kumimoji="1" lang="zh-CN" altLang="en-US" dirty="0"/>
          </a:p>
        </p:txBody>
      </p:sp>
      <p:sp>
        <p:nvSpPr>
          <p:cNvPr id="10" name="燕尾形 9"/>
          <p:cNvSpPr/>
          <p:nvPr userDrawn="1"/>
        </p:nvSpPr>
        <p:spPr>
          <a:xfrm>
            <a:off x="2326640" y="6783705"/>
            <a:ext cx="7402830" cy="1348105"/>
          </a:xfrm>
          <a:prstGeom prst="chevron">
            <a:avLst/>
          </a:prstGeom>
          <a:solidFill>
            <a:schemeClr val="bg1"/>
          </a:solidFill>
          <a:ln>
            <a:noFill/>
          </a:ln>
          <a:effectLst>
            <a:outerShdw blurRad="838200" dist="38100" dir="2700000" algn="tl" rotWithShape="0">
              <a:srgbClr val="3E6AE5">
                <a:alpha val="16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effectLst>
                <a:outerShdw blurRad="711200" dist="1447800" dir="2700000" algn="tl" rotWithShape="0">
                  <a:srgbClr val="3E6AE5">
                    <a:alpha val="100000"/>
                  </a:srgbClr>
                </a:outerShdw>
              </a:effectLst>
            </a:endParaRPr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31" hasCustomPrompt="1"/>
          </p:nvPr>
        </p:nvSpPr>
        <p:spPr>
          <a:xfrm>
            <a:off x="3559175" y="7096125"/>
            <a:ext cx="5227320" cy="744220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algn="l">
              <a:lnSpc>
                <a:spcPct val="100000"/>
              </a:lnSpc>
              <a:buNone/>
              <a:defRPr sz="3600" b="1" i="0">
                <a:solidFill>
                  <a:schemeClr val="tx1"/>
                </a:solidFill>
                <a:latin typeface="Microsoft YaHei Bold" panose="020B0503020204020204" charset="-122"/>
                <a:ea typeface="Microsoft YaHei Bold" panose="020B0503020204020204" charset="-122"/>
              </a:defRPr>
            </a:lvl1pPr>
            <a:lvl2pPr>
              <a:buNone/>
              <a:defRPr/>
            </a:lvl2pPr>
          </a:lstStyle>
          <a:p>
            <a:pPr lvl="0"/>
            <a:r>
              <a:rPr kumimoji="1" lang="zh-CN" altLang="en-US" dirty="0"/>
              <a:t>单击</a:t>
            </a:r>
            <a:r>
              <a:rPr kumimoji="1" lang="zh-CN" altLang="en-US" dirty="0"/>
              <a:t>此处编辑</a:t>
            </a:r>
            <a:r>
              <a:rPr kumimoji="1" lang="zh-CN" altLang="en-US" dirty="0"/>
              <a:t>目录</a:t>
            </a:r>
            <a:endParaRPr kumimoji="1" lang="zh-CN" altLang="en-US" dirty="0"/>
          </a:p>
        </p:txBody>
      </p:sp>
      <p:sp>
        <p:nvSpPr>
          <p:cNvPr id="17" name="燕尾形 16"/>
          <p:cNvSpPr/>
          <p:nvPr userDrawn="1"/>
        </p:nvSpPr>
        <p:spPr>
          <a:xfrm>
            <a:off x="2326640" y="10546715"/>
            <a:ext cx="7402830" cy="1348105"/>
          </a:xfrm>
          <a:prstGeom prst="chevron">
            <a:avLst/>
          </a:prstGeom>
          <a:solidFill>
            <a:schemeClr val="bg1"/>
          </a:solidFill>
          <a:ln>
            <a:noFill/>
          </a:ln>
          <a:effectLst>
            <a:outerShdw blurRad="838200" dist="38100" dir="2700000" algn="tl" rotWithShape="0">
              <a:srgbClr val="3E6AE5">
                <a:alpha val="16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effectLst>
                <a:outerShdw blurRad="711200" dist="1447800" dir="2700000" algn="tl" rotWithShape="0">
                  <a:srgbClr val="3E6AE5">
                    <a:alpha val="100000"/>
                  </a:srgbClr>
                </a:outerShdw>
              </a:effectLst>
            </a:endParaRPr>
          </a:p>
        </p:txBody>
      </p:sp>
      <p:sp>
        <p:nvSpPr>
          <p:cNvPr id="20" name="文本占位符 19"/>
          <p:cNvSpPr>
            <a:spLocks noGrp="1"/>
          </p:cNvSpPr>
          <p:nvPr>
            <p:ph type="body" sz="quarter" idx="32" hasCustomPrompt="1"/>
          </p:nvPr>
        </p:nvSpPr>
        <p:spPr>
          <a:xfrm>
            <a:off x="3559175" y="10848975"/>
            <a:ext cx="5227320" cy="744220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algn="l">
              <a:lnSpc>
                <a:spcPct val="100000"/>
              </a:lnSpc>
              <a:buNone/>
              <a:defRPr sz="3600" b="1" i="0">
                <a:solidFill>
                  <a:schemeClr val="tx1"/>
                </a:solidFill>
                <a:latin typeface="Microsoft YaHei Bold" panose="020B0503020204020204" charset="-122"/>
                <a:ea typeface="Microsoft YaHei Bold" panose="020B0503020204020204" charset="-122"/>
              </a:defRPr>
            </a:lvl1pPr>
            <a:lvl2pPr>
              <a:buNone/>
              <a:defRPr/>
            </a:lvl2pPr>
          </a:lstStyle>
          <a:p>
            <a:pPr lvl="0"/>
            <a:r>
              <a:rPr kumimoji="1" lang="zh-CN" altLang="en-US" dirty="0"/>
              <a:t>单击</a:t>
            </a:r>
            <a:r>
              <a:rPr kumimoji="1" lang="zh-CN" altLang="en-US" dirty="0"/>
              <a:t>此处编辑</a:t>
            </a:r>
            <a:r>
              <a:rPr kumimoji="1" lang="zh-CN" altLang="en-US" dirty="0"/>
              <a:t>目录</a:t>
            </a:r>
            <a:endParaRPr kumimoji="1"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目录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 userDrawn="1"/>
        </p:nvGrpSpPr>
        <p:grpSpPr>
          <a:xfrm>
            <a:off x="21689695" y="12618720"/>
            <a:ext cx="1637665" cy="110490"/>
            <a:chOff x="34156" y="20295"/>
            <a:chExt cx="2579" cy="174"/>
          </a:xfrm>
        </p:grpSpPr>
        <p:sp>
          <p:nvSpPr>
            <p:cNvPr id="12" name="矩形 11"/>
            <p:cNvSpPr/>
            <p:nvPr userDrawn="1"/>
          </p:nvSpPr>
          <p:spPr>
            <a:xfrm>
              <a:off x="34156" y="20368"/>
              <a:ext cx="1644" cy="28"/>
            </a:xfrm>
            <a:prstGeom prst="rect">
              <a:avLst/>
            </a:prstGeom>
            <a:solidFill>
              <a:srgbClr val="2B2B2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3" name="矩形 12"/>
            <p:cNvSpPr/>
            <p:nvPr userDrawn="1"/>
          </p:nvSpPr>
          <p:spPr>
            <a:xfrm rot="2700000">
              <a:off x="36136" y="20300"/>
              <a:ext cx="165" cy="165"/>
            </a:xfrm>
            <a:prstGeom prst="rect">
              <a:avLst/>
            </a:prstGeom>
            <a:solidFill>
              <a:srgbClr val="2B2B2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4" name="椭圆 13"/>
            <p:cNvSpPr/>
            <p:nvPr userDrawn="1"/>
          </p:nvSpPr>
          <p:spPr>
            <a:xfrm>
              <a:off x="36561" y="20295"/>
              <a:ext cx="175" cy="175"/>
            </a:xfrm>
            <a:prstGeom prst="ellipse">
              <a:avLst/>
            </a:prstGeom>
            <a:solidFill>
              <a:srgbClr val="2B2B2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pic>
        <p:nvPicPr>
          <p:cNvPr id="16" name="图片 15" descr="PPT元素2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7019905" y="521970"/>
            <a:ext cx="6658610" cy="744220"/>
          </a:xfrm>
          <a:prstGeom prst="rect">
            <a:avLst/>
          </a:prstGeom>
        </p:spPr>
      </p:pic>
      <p:sp>
        <p:nvSpPr>
          <p:cNvPr id="18" name="文本占位符 17"/>
          <p:cNvSpPr>
            <a:spLocks noGrp="1"/>
          </p:cNvSpPr>
          <p:nvPr>
            <p:ph type="body" sz="quarter" idx="18" hasCustomPrompt="1"/>
          </p:nvPr>
        </p:nvSpPr>
        <p:spPr>
          <a:xfrm>
            <a:off x="17463770" y="6029960"/>
            <a:ext cx="2460625" cy="1175385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algn="dist">
              <a:lnSpc>
                <a:spcPct val="100000"/>
              </a:lnSpc>
              <a:buNone/>
              <a:defRPr sz="8000" b="1" i="0">
                <a:solidFill>
                  <a:schemeClr val="bg1"/>
                </a:solidFill>
                <a:latin typeface="Arial Bold" panose="020B0604020202020204" charset="0"/>
                <a:ea typeface="Microsoft YaHei Bold" panose="020B0503020204020204" charset="-122"/>
                <a:cs typeface="Arial Bold" panose="020B0604020202020204" charset="0"/>
              </a:defRPr>
            </a:lvl1pPr>
            <a:lvl2pPr>
              <a:buNone/>
              <a:defRPr/>
            </a:lvl2pPr>
          </a:lstStyle>
          <a:p>
            <a:pPr lvl="0"/>
            <a:r>
              <a:rPr kumimoji="1" lang="zh-CN" altLang="en-US" dirty="0"/>
              <a:t>目录</a:t>
            </a:r>
            <a:endParaRPr kumimoji="1" lang="zh-CN" altLang="en-US" dirty="0"/>
          </a:p>
        </p:txBody>
      </p:sp>
      <p:sp>
        <p:nvSpPr>
          <p:cNvPr id="19" name="文本占位符 18"/>
          <p:cNvSpPr>
            <a:spLocks noGrp="1"/>
          </p:cNvSpPr>
          <p:nvPr>
            <p:ph type="body" sz="quarter" idx="19" hasCustomPrompt="1"/>
          </p:nvPr>
        </p:nvSpPr>
        <p:spPr>
          <a:xfrm>
            <a:off x="17463770" y="7287260"/>
            <a:ext cx="2520950" cy="619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txBody>
          <a:bodyPr anchor="ctr" anchorCtr="0">
            <a:noAutofit/>
          </a:bodyPr>
          <a:lstStyle>
            <a:lvl1pPr algn="dist">
              <a:lnSpc>
                <a:spcPct val="100000"/>
              </a:lnSpc>
              <a:buNone/>
              <a:defRPr sz="2800" b="0" i="0">
                <a:ln>
                  <a:noFill/>
                </a:ln>
                <a:solidFill>
                  <a:schemeClr val="bg1"/>
                </a:solidFill>
                <a:latin typeface="Arial Regular" panose="020B0604020202020204" charset="0"/>
                <a:ea typeface="微软雅黑" panose="020B0503020204020204" pitchFamily="34" charset="-122"/>
                <a:cs typeface="Arial Regular" panose="020B0604020202020204" charset="0"/>
              </a:defRPr>
            </a:lvl1pPr>
            <a:lvl2pPr>
              <a:buNone/>
              <a:defRPr/>
            </a:lvl2pPr>
          </a:lstStyle>
          <a:p>
            <a:pPr lvl="0"/>
            <a:r>
              <a:rPr kumimoji="1" lang="en-US" altLang="zh-CN" dirty="0"/>
              <a:t>CONTENTS</a:t>
            </a:r>
            <a:endParaRPr kumimoji="1" lang="en-US" altLang="zh-CN" dirty="0"/>
          </a:p>
        </p:txBody>
      </p:sp>
      <p:sp>
        <p:nvSpPr>
          <p:cNvPr id="2" name="燕尾形 1"/>
          <p:cNvSpPr/>
          <p:nvPr userDrawn="1"/>
        </p:nvSpPr>
        <p:spPr>
          <a:xfrm>
            <a:off x="2326640" y="3268345"/>
            <a:ext cx="7402830" cy="1348105"/>
          </a:xfrm>
          <a:prstGeom prst="chevron">
            <a:avLst/>
          </a:prstGeom>
          <a:solidFill>
            <a:schemeClr val="bg1"/>
          </a:solidFill>
          <a:ln>
            <a:noFill/>
          </a:ln>
          <a:effectLst>
            <a:outerShdw blurRad="838200" dist="38100" dir="2700000" algn="tl" rotWithShape="0">
              <a:srgbClr val="3E6AE5">
                <a:alpha val="16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effectLst>
                <a:outerShdw blurRad="711200" dist="1447800" dir="2700000" algn="tl" rotWithShape="0">
                  <a:srgbClr val="3E6AE5">
                    <a:alpha val="100000"/>
                  </a:srgbClr>
                </a:outerShdw>
              </a:effectLst>
            </a:endParaRPr>
          </a:p>
        </p:txBody>
      </p:sp>
      <p:sp>
        <p:nvSpPr>
          <p:cNvPr id="42" name="文本占位符 41"/>
          <p:cNvSpPr>
            <a:spLocks noGrp="1"/>
          </p:cNvSpPr>
          <p:nvPr>
            <p:ph type="body" sz="quarter" idx="29" hasCustomPrompt="1"/>
          </p:nvPr>
        </p:nvSpPr>
        <p:spPr>
          <a:xfrm>
            <a:off x="3559175" y="3570605"/>
            <a:ext cx="5227320" cy="744220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algn="l">
              <a:lnSpc>
                <a:spcPct val="100000"/>
              </a:lnSpc>
              <a:buNone/>
              <a:defRPr sz="3600" b="1" i="0">
                <a:solidFill>
                  <a:schemeClr val="tx1"/>
                </a:solidFill>
                <a:latin typeface="Microsoft YaHei Bold" panose="020B0503020204020204" charset="-122"/>
                <a:ea typeface="Microsoft YaHei Bold" panose="020B0503020204020204" charset="-122"/>
              </a:defRPr>
            </a:lvl1pPr>
            <a:lvl2pPr>
              <a:buNone/>
              <a:defRPr/>
            </a:lvl2pPr>
          </a:lstStyle>
          <a:p>
            <a:pPr lvl="0"/>
            <a:r>
              <a:rPr kumimoji="1" lang="zh-CN" altLang="en-US" dirty="0"/>
              <a:t>单击</a:t>
            </a:r>
            <a:r>
              <a:rPr kumimoji="1" lang="zh-CN" altLang="en-US" dirty="0"/>
              <a:t>此处编辑</a:t>
            </a:r>
            <a:r>
              <a:rPr kumimoji="1" lang="zh-CN" altLang="en-US" dirty="0"/>
              <a:t>目录</a:t>
            </a:r>
            <a:endParaRPr kumimoji="1" lang="zh-CN" altLang="en-US" dirty="0"/>
          </a:p>
        </p:txBody>
      </p:sp>
      <p:sp>
        <p:nvSpPr>
          <p:cNvPr id="4" name="燕尾形 3"/>
          <p:cNvSpPr/>
          <p:nvPr userDrawn="1"/>
        </p:nvSpPr>
        <p:spPr>
          <a:xfrm>
            <a:off x="4775200" y="5149850"/>
            <a:ext cx="7402830" cy="1348105"/>
          </a:xfrm>
          <a:prstGeom prst="chevron">
            <a:avLst/>
          </a:prstGeom>
          <a:solidFill>
            <a:srgbClr val="4B6C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22" hasCustomPrompt="1"/>
          </p:nvPr>
        </p:nvSpPr>
        <p:spPr>
          <a:xfrm>
            <a:off x="6015990" y="5451475"/>
            <a:ext cx="5227320" cy="744220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algn="l">
              <a:lnSpc>
                <a:spcPct val="100000"/>
              </a:lnSpc>
              <a:buNone/>
              <a:defRPr sz="3600" b="1" i="0">
                <a:solidFill>
                  <a:schemeClr val="bg1"/>
                </a:solidFill>
                <a:latin typeface="Microsoft YaHei Bold" panose="020B0503020204020204" charset="-122"/>
                <a:ea typeface="Microsoft YaHei Bold" panose="020B0503020204020204" charset="-122"/>
              </a:defRPr>
            </a:lvl1pPr>
            <a:lvl2pPr>
              <a:buNone/>
              <a:defRPr/>
            </a:lvl2pPr>
          </a:lstStyle>
          <a:p>
            <a:pPr lvl="0"/>
            <a:r>
              <a:rPr kumimoji="1" lang="zh-CN" altLang="en-US" dirty="0"/>
              <a:t>单击</a:t>
            </a:r>
            <a:r>
              <a:rPr kumimoji="1" lang="zh-CN" altLang="en-US" dirty="0"/>
              <a:t>此处编辑</a:t>
            </a:r>
            <a:r>
              <a:rPr kumimoji="1" lang="zh-CN" altLang="en-US" dirty="0"/>
              <a:t>目录</a:t>
            </a:r>
            <a:endParaRPr kumimoji="1" lang="zh-CN" altLang="en-US" dirty="0"/>
          </a:p>
        </p:txBody>
      </p:sp>
      <p:sp>
        <p:nvSpPr>
          <p:cNvPr id="8" name="燕尾形 7"/>
          <p:cNvSpPr/>
          <p:nvPr userDrawn="1"/>
        </p:nvSpPr>
        <p:spPr>
          <a:xfrm>
            <a:off x="4775200" y="8912860"/>
            <a:ext cx="7402830" cy="1348105"/>
          </a:xfrm>
          <a:prstGeom prst="chevron">
            <a:avLst/>
          </a:prstGeom>
          <a:solidFill>
            <a:srgbClr val="4B6C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30" hasCustomPrompt="1"/>
          </p:nvPr>
        </p:nvSpPr>
        <p:spPr>
          <a:xfrm>
            <a:off x="6015990" y="9214485"/>
            <a:ext cx="5227320" cy="744220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algn="l">
              <a:lnSpc>
                <a:spcPct val="100000"/>
              </a:lnSpc>
              <a:buNone/>
              <a:defRPr sz="3600" b="1" i="0">
                <a:solidFill>
                  <a:schemeClr val="bg1"/>
                </a:solidFill>
                <a:latin typeface="Microsoft YaHei Bold" panose="020B0503020204020204" charset="-122"/>
                <a:ea typeface="Microsoft YaHei Bold" panose="020B0503020204020204" charset="-122"/>
              </a:defRPr>
            </a:lvl1pPr>
            <a:lvl2pPr>
              <a:buNone/>
              <a:defRPr/>
            </a:lvl2pPr>
          </a:lstStyle>
          <a:p>
            <a:pPr lvl="0"/>
            <a:r>
              <a:rPr kumimoji="1" lang="zh-CN" altLang="en-US" dirty="0"/>
              <a:t>单击</a:t>
            </a:r>
            <a:r>
              <a:rPr kumimoji="1" lang="zh-CN" altLang="en-US" dirty="0"/>
              <a:t>此处编辑</a:t>
            </a:r>
            <a:r>
              <a:rPr kumimoji="1" lang="zh-CN" altLang="en-US" dirty="0"/>
              <a:t>目录</a:t>
            </a:r>
            <a:endParaRPr kumimoji="1" lang="zh-CN" altLang="en-US" dirty="0"/>
          </a:p>
        </p:txBody>
      </p:sp>
      <p:sp>
        <p:nvSpPr>
          <p:cNvPr id="10" name="燕尾形 9"/>
          <p:cNvSpPr/>
          <p:nvPr userDrawn="1"/>
        </p:nvSpPr>
        <p:spPr>
          <a:xfrm>
            <a:off x="2326640" y="7031355"/>
            <a:ext cx="7402830" cy="1348105"/>
          </a:xfrm>
          <a:prstGeom prst="chevron">
            <a:avLst/>
          </a:prstGeom>
          <a:solidFill>
            <a:schemeClr val="bg1"/>
          </a:solidFill>
          <a:ln>
            <a:noFill/>
          </a:ln>
          <a:effectLst>
            <a:outerShdw blurRad="838200" dist="38100" dir="2700000" algn="tl" rotWithShape="0">
              <a:srgbClr val="3E6AE5">
                <a:alpha val="16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effectLst>
                <a:outerShdw blurRad="711200" dist="1447800" dir="2700000" algn="tl" rotWithShape="0">
                  <a:srgbClr val="3E6AE5">
                    <a:alpha val="100000"/>
                  </a:srgbClr>
                </a:outerShdw>
              </a:effectLst>
            </a:endParaRPr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31" hasCustomPrompt="1"/>
          </p:nvPr>
        </p:nvSpPr>
        <p:spPr>
          <a:xfrm>
            <a:off x="3559175" y="7343775"/>
            <a:ext cx="5227320" cy="744220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algn="l">
              <a:lnSpc>
                <a:spcPct val="100000"/>
              </a:lnSpc>
              <a:buNone/>
              <a:defRPr sz="3600" b="1" i="0">
                <a:solidFill>
                  <a:schemeClr val="tx1"/>
                </a:solidFill>
                <a:latin typeface="Microsoft YaHei Bold" panose="020B0503020204020204" charset="-122"/>
                <a:ea typeface="Microsoft YaHei Bold" panose="020B0503020204020204" charset="-122"/>
              </a:defRPr>
            </a:lvl1pPr>
            <a:lvl2pPr>
              <a:buNone/>
              <a:defRPr/>
            </a:lvl2pPr>
          </a:lstStyle>
          <a:p>
            <a:pPr lvl="0"/>
            <a:r>
              <a:rPr kumimoji="1" lang="zh-CN" altLang="en-US" dirty="0"/>
              <a:t>单击</a:t>
            </a:r>
            <a:r>
              <a:rPr kumimoji="1" lang="zh-CN" altLang="en-US" dirty="0"/>
              <a:t>此处编辑</a:t>
            </a:r>
            <a:r>
              <a:rPr kumimoji="1" lang="zh-CN" altLang="en-US" dirty="0"/>
              <a:t>目录</a:t>
            </a:r>
            <a:endParaRPr kumimoji="1"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版块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像" descr="图像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952" y="0"/>
            <a:ext cx="24385587" cy="13716000"/>
          </a:xfrm>
          <a:prstGeom prst="rect">
            <a:avLst/>
          </a:prstGeom>
          <a:ln w="12700">
            <a:miter lim="400000"/>
            <a:headEnd/>
            <a:tailEnd/>
          </a:ln>
        </p:spPr>
      </p:pic>
      <p:sp>
        <p:nvSpPr>
          <p:cNvPr id="8" name="- UKYLINOS -"/>
          <p:cNvSpPr txBox="1"/>
          <p:nvPr userDrawn="1"/>
        </p:nvSpPr>
        <p:spPr>
          <a:xfrm rot="16200000">
            <a:off x="-348203" y="6684328"/>
            <a:ext cx="2166620" cy="347345"/>
          </a:xfrm>
          <a:prstGeom prst="rect">
            <a:avLst/>
          </a:prstGeom>
          <a:ln w="12700">
            <a:miter lim="400000"/>
          </a:ln>
        </p:spPr>
        <p:txBody>
          <a:bodyPr wrap="none" lIns="50803" tIns="50803" rIns="50803" bIns="50803" anchor="ctr">
            <a:spAutoFit/>
          </a:bodyPr>
          <a:lstStyle>
            <a:lvl1pPr>
              <a:defRPr sz="1600" spc="400">
                <a:solidFill>
                  <a:srgbClr val="323232"/>
                </a:solidFill>
              </a:defRPr>
            </a:lvl1pPr>
          </a:lstStyle>
          <a:p>
            <a:pPr algn="ctr"/>
            <a:r>
              <a:rPr dirty="0">
                <a:latin typeface="微软雅黑" panose="020B0503020204020204" pitchFamily="34" charset="-122"/>
                <a:ea typeface="微软雅黑" panose="020B0503020204020204" pitchFamily="34" charset="-122"/>
                <a:cs typeface="Helvetica Neue Bold" panose="02000503000000020004" charset="0"/>
                <a:sym typeface="+mn-ea"/>
              </a:rPr>
              <a:t>- 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  <a:cs typeface="Helvetica Neue Bold" panose="02000503000000020004" charset="0"/>
                <a:sym typeface="+mn-ea"/>
              </a:rPr>
              <a:t>OPENKYLIN</a:t>
            </a:r>
            <a:r>
              <a:rPr dirty="0">
                <a:latin typeface="微软雅黑" panose="020B0503020204020204" pitchFamily="34" charset="-122"/>
                <a:ea typeface="微软雅黑" panose="020B0503020204020204" pitchFamily="34" charset="-122"/>
                <a:cs typeface="Helvetica Neue Bold" panose="02000503000000020004" charset="0"/>
                <a:sym typeface="+mn-ea"/>
              </a:rPr>
              <a:t>-</a:t>
            </a:r>
            <a:endParaRPr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- 2021 -"/>
          <p:cNvSpPr txBox="1"/>
          <p:nvPr userDrawn="1"/>
        </p:nvSpPr>
        <p:spPr>
          <a:xfrm rot="16200000">
            <a:off x="22858291" y="6684329"/>
            <a:ext cx="1347470" cy="347345"/>
          </a:xfrm>
          <a:prstGeom prst="rect">
            <a:avLst/>
          </a:prstGeom>
          <a:ln w="12700">
            <a:miter lim="400000"/>
          </a:ln>
        </p:spPr>
        <p:txBody>
          <a:bodyPr wrap="none" lIns="50803" tIns="50803" rIns="50803" bIns="50803" anchor="ctr">
            <a:spAutoFit/>
          </a:bodyPr>
          <a:lstStyle>
            <a:lvl1pPr>
              <a:defRPr sz="1600" spc="400">
                <a:solidFill>
                  <a:srgbClr val="323232"/>
                </a:solidFill>
              </a:defRPr>
            </a:lvl1pPr>
          </a:lstStyle>
          <a:p>
            <a:r>
              <a:rPr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- 202</a:t>
            </a:r>
            <a:r>
              <a:rPr 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-</a:t>
            </a:r>
            <a:endParaRPr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5" name="组合 14"/>
          <p:cNvGrpSpPr/>
          <p:nvPr userDrawn="1"/>
        </p:nvGrpSpPr>
        <p:grpSpPr>
          <a:xfrm>
            <a:off x="21689695" y="12618720"/>
            <a:ext cx="1637665" cy="110490"/>
            <a:chOff x="34156" y="20295"/>
            <a:chExt cx="2579" cy="174"/>
          </a:xfrm>
        </p:grpSpPr>
        <p:sp>
          <p:nvSpPr>
            <p:cNvPr id="12" name="矩形 11"/>
            <p:cNvSpPr/>
            <p:nvPr userDrawn="1"/>
          </p:nvSpPr>
          <p:spPr>
            <a:xfrm>
              <a:off x="34156" y="20368"/>
              <a:ext cx="1644" cy="28"/>
            </a:xfrm>
            <a:prstGeom prst="rect">
              <a:avLst/>
            </a:prstGeom>
            <a:solidFill>
              <a:srgbClr val="2B2B2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3" name="矩形 12"/>
            <p:cNvSpPr/>
            <p:nvPr userDrawn="1"/>
          </p:nvSpPr>
          <p:spPr>
            <a:xfrm rot="2700000">
              <a:off x="36136" y="20300"/>
              <a:ext cx="165" cy="165"/>
            </a:xfrm>
            <a:prstGeom prst="rect">
              <a:avLst/>
            </a:prstGeom>
            <a:solidFill>
              <a:srgbClr val="2B2B2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4" name="椭圆 13"/>
            <p:cNvSpPr/>
            <p:nvPr userDrawn="1"/>
          </p:nvSpPr>
          <p:spPr>
            <a:xfrm>
              <a:off x="36561" y="20295"/>
              <a:ext cx="175" cy="175"/>
            </a:xfrm>
            <a:prstGeom prst="ellipse">
              <a:avLst/>
            </a:prstGeom>
            <a:solidFill>
              <a:srgbClr val="2B2B2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sp>
        <p:nvSpPr>
          <p:cNvPr id="10" name="文本占位符 9"/>
          <p:cNvSpPr>
            <a:spLocks noGrp="1"/>
          </p:cNvSpPr>
          <p:nvPr>
            <p:ph type="body" sz="quarter" idx="14"/>
          </p:nvPr>
        </p:nvSpPr>
        <p:spPr>
          <a:xfrm>
            <a:off x="9128760" y="5288280"/>
            <a:ext cx="10050780" cy="923925"/>
          </a:xfrm>
          <a:prstGeom prst="rect">
            <a:avLst/>
          </a:prstGeom>
        </p:spPr>
        <p:txBody>
          <a:bodyPr>
            <a:noAutofit/>
          </a:bodyPr>
          <a:lstStyle>
            <a:lvl1pPr>
              <a:lnSpc>
                <a:spcPct val="100000"/>
              </a:lnSpc>
              <a:buNone/>
              <a:defRPr sz="5400" b="1" i="0">
                <a:solidFill>
                  <a:srgbClr val="4578FF"/>
                </a:solidFill>
                <a:latin typeface="Microsoft YaHei Bold" panose="020B0503020204020204" charset="-122"/>
                <a:ea typeface="Microsoft YaHei Bold" panose="020B0503020204020204" charset="-122"/>
              </a:defRPr>
            </a:lvl1pPr>
            <a:lvl2pPr>
              <a:buNone/>
              <a:defRPr/>
            </a:lvl2pPr>
          </a:lstStyle>
          <a:p>
            <a:pPr lvl="0"/>
            <a:r>
              <a:rPr kumimoji="1" lang="zh-CN" altLang="en-US" dirty="0"/>
              <a:t>单击此处编辑母版文本样式</a:t>
            </a:r>
            <a:endParaRPr kumimoji="1" lang="zh-CN" altLang="en-US" dirty="0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 hasCustomPrompt="1"/>
          </p:nvPr>
        </p:nvSpPr>
        <p:spPr>
          <a:xfrm>
            <a:off x="9128760" y="6371590"/>
            <a:ext cx="10050780" cy="921385"/>
          </a:xfrm>
          <a:prstGeom prst="rect">
            <a:avLst/>
          </a:prstGeom>
        </p:spPr>
        <p:txBody>
          <a:bodyPr/>
          <a:lstStyle>
            <a:lvl1pPr marL="228600" marR="0" indent="-228600" algn="l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defRPr sz="3200" b="0" i="0">
                <a:solidFill>
                  <a:srgbClr val="3E6AE5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lnSpc>
                <a:spcPct val="150000"/>
              </a:lnSpc>
              <a:buFontTx/>
              <a:buNone/>
              <a:defRPr sz="2400" b="0" i="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lnSpc>
                <a:spcPct val="150000"/>
              </a:lnSpc>
              <a:buFontTx/>
              <a:buNone/>
              <a:defRPr sz="2400" b="0" i="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lnSpc>
                <a:spcPct val="150000"/>
              </a:lnSpc>
              <a:buFontTx/>
              <a:buNone/>
              <a:defRPr sz="2400" b="0" i="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lnSpc>
                <a:spcPct val="150000"/>
              </a:lnSpc>
              <a:buFontTx/>
              <a:buNone/>
              <a:defRPr sz="2400" b="0" i="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en-US" altLang="zh-CN" dirty="0">
                <a:sym typeface="+mn-ea"/>
              </a:rPr>
              <a:t>Click here to edit the Master title style</a:t>
            </a:r>
            <a:endParaRPr kumimoji="1" lang="zh-CN" altLang="en-US" dirty="0"/>
          </a:p>
        </p:txBody>
      </p:sp>
      <p:sp>
        <p:nvSpPr>
          <p:cNvPr id="17" name="文本占位符 16"/>
          <p:cNvSpPr>
            <a:spLocks noGrp="1"/>
          </p:cNvSpPr>
          <p:nvPr>
            <p:ph type="body" sz="quarter" idx="16" hasCustomPrompt="1"/>
          </p:nvPr>
        </p:nvSpPr>
        <p:spPr>
          <a:xfrm>
            <a:off x="6400165" y="5126355"/>
            <a:ext cx="2602865" cy="2166620"/>
          </a:xfrm>
          <a:prstGeom prst="rect">
            <a:avLst/>
          </a:prstGeom>
        </p:spPr>
        <p:txBody>
          <a:bodyPr>
            <a:noAutofit/>
          </a:bodyPr>
          <a:lstStyle>
            <a:lvl1pPr>
              <a:lnSpc>
                <a:spcPct val="100000"/>
              </a:lnSpc>
              <a:buNone/>
              <a:defRPr sz="14800" b="1" i="0">
                <a:solidFill>
                  <a:srgbClr val="4578FF"/>
                </a:solidFill>
                <a:latin typeface="Arial Bold" panose="020B0604020202020204" charset="0"/>
                <a:ea typeface="Microsoft YaHei Bold" panose="020B0503020204020204" charset="-122"/>
                <a:cs typeface="Arial Bold" panose="020B0604020202020204" charset="0"/>
              </a:defRPr>
            </a:lvl1pPr>
            <a:lvl2pPr>
              <a:buNone/>
              <a:defRPr/>
            </a:lvl2pPr>
          </a:lstStyle>
          <a:p>
            <a:pPr lvl="0"/>
            <a:r>
              <a:rPr kumimoji="1" lang="en-US" altLang="zh-CN" dirty="0"/>
              <a:t>01</a:t>
            </a:r>
            <a:endParaRPr kumimoji="1" lang="en-US" altLang="zh-CN" dirty="0"/>
          </a:p>
        </p:txBody>
      </p:sp>
      <p:pic>
        <p:nvPicPr>
          <p:cNvPr id="2" name="图片 1" descr="PPT元素2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7019905" y="521970"/>
            <a:ext cx="6658610" cy="74422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单圆角矩形 10"/>
          <p:cNvSpPr/>
          <p:nvPr userDrawn="1"/>
        </p:nvSpPr>
        <p:spPr>
          <a:xfrm flipV="1">
            <a:off x="635" y="521970"/>
            <a:ext cx="10563860" cy="1306195"/>
          </a:xfrm>
          <a:prstGeom prst="round1Rect">
            <a:avLst>
              <a:gd name="adj" fmla="val 50000"/>
            </a:avLst>
          </a:prstGeom>
          <a:solidFill>
            <a:srgbClr val="4B6C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3" name="图像" descr="图像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407336" y="-1"/>
            <a:ext cx="13976029" cy="13716001"/>
          </a:xfrm>
          <a:prstGeom prst="rect">
            <a:avLst/>
          </a:prstGeom>
          <a:ln w="12700">
            <a:miter lim="400000"/>
            <a:headEnd/>
            <a:tailEnd/>
          </a:ln>
        </p:spPr>
      </p:pic>
      <p:sp>
        <p:nvSpPr>
          <p:cNvPr id="26" name="线条"/>
          <p:cNvSpPr/>
          <p:nvPr userDrawn="1"/>
        </p:nvSpPr>
        <p:spPr>
          <a:xfrm flipV="1">
            <a:off x="1770737" y="695803"/>
            <a:ext cx="1" cy="981223"/>
          </a:xfrm>
          <a:prstGeom prst="line">
            <a:avLst/>
          </a:prstGeom>
          <a:ln w="25400">
            <a:solidFill>
              <a:srgbClr val="FFFFFF">
                <a:alpha val="45000"/>
              </a:srgbClr>
            </a:solidFill>
          </a:ln>
        </p:spPr>
        <p:txBody>
          <a:bodyPr lIns="45721" tIns="45721" rIns="45721" bIns="45721"/>
          <a:lstStyle/>
          <a:p>
            <a:endParaRPr sz="1800"/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4"/>
          </p:nvPr>
        </p:nvSpPr>
        <p:spPr>
          <a:xfrm>
            <a:off x="1736328" y="3474942"/>
            <a:ext cx="10051017" cy="594360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buNone/>
              <a:defRPr sz="3200" b="1" i="0">
                <a:solidFill>
                  <a:srgbClr val="4577FF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buNone/>
              <a:defRPr/>
            </a:lvl2pPr>
          </a:lstStyle>
          <a:p>
            <a:pPr lvl="0"/>
            <a:r>
              <a:rPr kumimoji="1" lang="zh-CN" altLang="en-US" dirty="0"/>
              <a:t>单击此处编辑母版文本样式</a:t>
            </a:r>
            <a:endParaRPr kumimoji="1" lang="zh-CN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5" hasCustomPrompt="1"/>
          </p:nvPr>
        </p:nvSpPr>
        <p:spPr>
          <a:xfrm>
            <a:off x="1735793" y="4323522"/>
            <a:ext cx="10051016" cy="7163231"/>
          </a:xfrm>
          <a:prstGeom prst="rect">
            <a:avLst/>
          </a:prstGeom>
        </p:spPr>
        <p:txBody>
          <a:bodyPr/>
          <a:lstStyle>
            <a:lvl1pPr marL="228600" marR="0" indent="-228600" algn="l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defRPr sz="2400" b="0" i="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lnSpc>
                <a:spcPct val="150000"/>
              </a:lnSpc>
              <a:buFontTx/>
              <a:buNone/>
              <a:defRPr sz="2400" b="0" i="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lnSpc>
                <a:spcPct val="150000"/>
              </a:lnSpc>
              <a:buFontTx/>
              <a:buNone/>
              <a:defRPr sz="2400" b="0" i="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lnSpc>
                <a:spcPct val="150000"/>
              </a:lnSpc>
              <a:buFontTx/>
              <a:buNone/>
              <a:defRPr sz="2400" b="0" i="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lnSpc>
                <a:spcPct val="150000"/>
              </a:lnSpc>
              <a:buFontTx/>
              <a:buNone/>
              <a:defRPr sz="2400" b="0" i="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kumimoji="1" lang="en-US" altLang="zh-CN" dirty="0"/>
              <a:t>•</a:t>
            </a:r>
            <a:r>
              <a:rPr kumimoji="1" lang="zh-CN" altLang="en-US" dirty="0"/>
              <a:t> 单击此处编辑母版文本样式</a:t>
            </a:r>
            <a:endParaRPr kumimoji="1" lang="en-US" altLang="zh-CN" dirty="0"/>
          </a:p>
          <a:p>
            <a:pPr marL="228600" marR="0" lvl="0" indent="-228600" algn="l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en-US" altLang="zh-CN" dirty="0"/>
              <a:t>•</a:t>
            </a:r>
            <a:r>
              <a:rPr kumimoji="1" lang="zh-CN" altLang="en-US" dirty="0"/>
              <a:t> 单击此处编辑母版文本样式</a:t>
            </a:r>
            <a:endParaRPr kumimoji="1" lang="zh-CN" altLang="en-US" dirty="0"/>
          </a:p>
          <a:p>
            <a:pPr marL="228600" marR="0" lvl="0" indent="-228600" algn="l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en-US" altLang="zh-CN" dirty="0"/>
              <a:t>•</a:t>
            </a:r>
            <a:r>
              <a:rPr kumimoji="1" lang="zh-CN" altLang="en-US" dirty="0"/>
              <a:t> 单击此处编辑母版文本样式</a:t>
            </a:r>
            <a:endParaRPr kumimoji="1" lang="zh-CN" altLang="en-US" dirty="0"/>
          </a:p>
          <a:p>
            <a:pPr marL="228600" marR="0" lvl="0" indent="-228600" algn="l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en-US" altLang="zh-CN" dirty="0"/>
              <a:t>•</a:t>
            </a:r>
            <a:r>
              <a:rPr kumimoji="1" lang="zh-CN" altLang="en-US" dirty="0"/>
              <a:t> 单击此处编辑母版文本样式</a:t>
            </a:r>
            <a:endParaRPr kumimoji="1" lang="zh-CN" altLang="en-US" dirty="0"/>
          </a:p>
          <a:p>
            <a:pPr marL="228600" marR="0" lvl="0" indent="-228600" algn="l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en-US" altLang="zh-CN" dirty="0"/>
              <a:t>•</a:t>
            </a:r>
            <a:r>
              <a:rPr kumimoji="1" lang="zh-CN" altLang="en-US" dirty="0"/>
              <a:t> 单击此处编辑母版文本样式</a:t>
            </a:r>
            <a:endParaRPr kumimoji="1" lang="zh-CN" altLang="en-US" dirty="0"/>
          </a:p>
          <a:p>
            <a:pPr marL="228600" marR="0" lvl="0" indent="-228600" algn="l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en-US" altLang="zh-CN" dirty="0"/>
              <a:t>•</a:t>
            </a:r>
            <a:r>
              <a:rPr kumimoji="1" lang="zh-CN" altLang="en-US" dirty="0"/>
              <a:t> 单击此处编辑母版文本样式</a:t>
            </a:r>
            <a:endParaRPr kumimoji="1" lang="zh-CN" altLang="en-US" dirty="0"/>
          </a:p>
          <a:p>
            <a:pPr marL="228600" marR="0" lvl="0" indent="-228600" algn="l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en-US" altLang="zh-CN" dirty="0"/>
              <a:t>•</a:t>
            </a:r>
            <a:r>
              <a:rPr kumimoji="1" lang="zh-CN" altLang="en-US" dirty="0"/>
              <a:t> 单击此处编辑母版文本样式</a:t>
            </a:r>
            <a:endParaRPr kumimoji="1" lang="zh-CN" altLang="en-US" dirty="0"/>
          </a:p>
        </p:txBody>
      </p:sp>
      <p:sp>
        <p:nvSpPr>
          <p:cNvPr id="25" name="文本占位符 3"/>
          <p:cNvSpPr>
            <a:spLocks noGrp="1"/>
          </p:cNvSpPr>
          <p:nvPr>
            <p:ph type="body" sz="quarter" idx="16"/>
          </p:nvPr>
        </p:nvSpPr>
        <p:spPr>
          <a:xfrm>
            <a:off x="12747526" y="3474942"/>
            <a:ext cx="10051017" cy="594360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buNone/>
              <a:defRPr sz="3200" b="1" i="0">
                <a:solidFill>
                  <a:srgbClr val="4577FF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buNone/>
              <a:defRPr/>
            </a:lvl2pPr>
          </a:lstStyle>
          <a:p>
            <a:pPr lvl="0"/>
            <a:r>
              <a:rPr kumimoji="1" lang="zh-CN" altLang="en-US" dirty="0"/>
              <a:t>单击此处编辑母版文本样式</a:t>
            </a:r>
            <a:endParaRPr kumimoji="1" lang="zh-CN" altLang="en-US" dirty="0"/>
          </a:p>
        </p:txBody>
      </p:sp>
      <p:sp>
        <p:nvSpPr>
          <p:cNvPr id="30" name="文本占位符 5"/>
          <p:cNvSpPr>
            <a:spLocks noGrp="1"/>
          </p:cNvSpPr>
          <p:nvPr>
            <p:ph type="body" sz="quarter" idx="17" hasCustomPrompt="1"/>
          </p:nvPr>
        </p:nvSpPr>
        <p:spPr>
          <a:xfrm>
            <a:off x="12739789" y="4323522"/>
            <a:ext cx="10051016" cy="7163231"/>
          </a:xfrm>
          <a:prstGeom prst="rect">
            <a:avLst/>
          </a:prstGeom>
        </p:spPr>
        <p:txBody>
          <a:bodyPr/>
          <a:lstStyle>
            <a:lvl1pPr marL="228600" marR="0" indent="-228600" algn="l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defRPr sz="2400" b="0" i="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lnSpc>
                <a:spcPct val="150000"/>
              </a:lnSpc>
              <a:buFontTx/>
              <a:buNone/>
              <a:defRPr sz="2400" b="0" i="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lnSpc>
                <a:spcPct val="150000"/>
              </a:lnSpc>
              <a:buFontTx/>
              <a:buNone/>
              <a:defRPr sz="2400" b="0" i="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lnSpc>
                <a:spcPct val="150000"/>
              </a:lnSpc>
              <a:buFontTx/>
              <a:buNone/>
              <a:defRPr sz="2400" b="0" i="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lnSpc>
                <a:spcPct val="150000"/>
              </a:lnSpc>
              <a:buFontTx/>
              <a:buNone/>
              <a:defRPr sz="2400" b="0" i="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kumimoji="1" lang="en-US" altLang="zh-CN" dirty="0"/>
              <a:t>•</a:t>
            </a:r>
            <a:r>
              <a:rPr kumimoji="1" lang="zh-CN" altLang="en-US" dirty="0"/>
              <a:t> 单击此处编辑母版文本样式</a:t>
            </a:r>
            <a:endParaRPr kumimoji="1" lang="en-US" altLang="zh-CN" dirty="0"/>
          </a:p>
          <a:p>
            <a:pPr marL="228600" marR="0" lvl="0" indent="-228600" algn="l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en-US" altLang="zh-CN" dirty="0"/>
              <a:t>•</a:t>
            </a:r>
            <a:r>
              <a:rPr kumimoji="1" lang="zh-CN" altLang="en-US" dirty="0"/>
              <a:t> 单击此处编辑母版文本样式</a:t>
            </a:r>
            <a:endParaRPr kumimoji="1" lang="zh-CN" altLang="en-US" dirty="0"/>
          </a:p>
          <a:p>
            <a:pPr marL="228600" marR="0" lvl="0" indent="-228600" algn="l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en-US" altLang="zh-CN" dirty="0"/>
              <a:t>•</a:t>
            </a:r>
            <a:r>
              <a:rPr kumimoji="1" lang="zh-CN" altLang="en-US" dirty="0"/>
              <a:t> 单击此处编辑母版文本样式</a:t>
            </a:r>
            <a:endParaRPr kumimoji="1" lang="zh-CN" altLang="en-US" dirty="0"/>
          </a:p>
          <a:p>
            <a:pPr marL="228600" marR="0" lvl="0" indent="-228600" algn="l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en-US" altLang="zh-CN" dirty="0"/>
              <a:t>•</a:t>
            </a:r>
            <a:r>
              <a:rPr kumimoji="1" lang="zh-CN" altLang="en-US" dirty="0"/>
              <a:t> 单击此处编辑母版文本样式</a:t>
            </a:r>
            <a:endParaRPr kumimoji="1" lang="zh-CN" altLang="en-US" dirty="0"/>
          </a:p>
          <a:p>
            <a:pPr marL="228600" marR="0" lvl="0" indent="-228600" algn="l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en-US" altLang="zh-CN" dirty="0"/>
              <a:t>•</a:t>
            </a:r>
            <a:r>
              <a:rPr kumimoji="1" lang="zh-CN" altLang="en-US" dirty="0"/>
              <a:t> 单击此处编辑母版文本样式</a:t>
            </a:r>
            <a:endParaRPr kumimoji="1" lang="zh-CN" altLang="en-US" dirty="0"/>
          </a:p>
          <a:p>
            <a:pPr marL="228600" marR="0" lvl="0" indent="-228600" algn="l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en-US" altLang="zh-CN" dirty="0"/>
              <a:t>•</a:t>
            </a:r>
            <a:r>
              <a:rPr kumimoji="1" lang="zh-CN" altLang="en-US" dirty="0"/>
              <a:t> 单击此处编辑母版文本样式</a:t>
            </a:r>
            <a:endParaRPr kumimoji="1" lang="zh-CN" altLang="en-US" dirty="0"/>
          </a:p>
          <a:p>
            <a:pPr marL="228600" marR="0" lvl="0" indent="-228600" algn="l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en-US" altLang="zh-CN" dirty="0"/>
              <a:t>•</a:t>
            </a:r>
            <a:r>
              <a:rPr kumimoji="1" lang="zh-CN" altLang="en-US" dirty="0"/>
              <a:t> 单击此处编辑母版文本样式</a:t>
            </a:r>
            <a:endParaRPr kumimoji="1" lang="zh-CN" altLang="en-US" dirty="0"/>
          </a:p>
        </p:txBody>
      </p:sp>
      <p:grpSp>
        <p:nvGrpSpPr>
          <p:cNvPr id="15" name="组合 14"/>
          <p:cNvGrpSpPr/>
          <p:nvPr userDrawn="1"/>
        </p:nvGrpSpPr>
        <p:grpSpPr>
          <a:xfrm>
            <a:off x="21689695" y="12618720"/>
            <a:ext cx="1637665" cy="110490"/>
            <a:chOff x="34156" y="20295"/>
            <a:chExt cx="2579" cy="174"/>
          </a:xfrm>
        </p:grpSpPr>
        <p:sp>
          <p:nvSpPr>
            <p:cNvPr id="12" name="矩形 11"/>
            <p:cNvSpPr/>
            <p:nvPr userDrawn="1"/>
          </p:nvSpPr>
          <p:spPr>
            <a:xfrm>
              <a:off x="34156" y="20368"/>
              <a:ext cx="1644" cy="28"/>
            </a:xfrm>
            <a:prstGeom prst="rect">
              <a:avLst/>
            </a:prstGeom>
            <a:solidFill>
              <a:srgbClr val="2B2B2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3" name="矩形 12"/>
            <p:cNvSpPr/>
            <p:nvPr userDrawn="1"/>
          </p:nvSpPr>
          <p:spPr>
            <a:xfrm rot="2700000">
              <a:off x="36136" y="20300"/>
              <a:ext cx="165" cy="165"/>
            </a:xfrm>
            <a:prstGeom prst="rect">
              <a:avLst/>
            </a:prstGeom>
            <a:solidFill>
              <a:srgbClr val="2B2B2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4" name="椭圆 13"/>
            <p:cNvSpPr/>
            <p:nvPr userDrawn="1"/>
          </p:nvSpPr>
          <p:spPr>
            <a:xfrm>
              <a:off x="36561" y="20295"/>
              <a:ext cx="175" cy="175"/>
            </a:xfrm>
            <a:prstGeom prst="ellipse">
              <a:avLst/>
            </a:prstGeom>
            <a:solidFill>
              <a:srgbClr val="2B2B2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pic>
        <p:nvPicPr>
          <p:cNvPr id="16" name="图片 15" descr="PPT元素2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7019905" y="521970"/>
            <a:ext cx="6658610" cy="744220"/>
          </a:xfrm>
          <a:prstGeom prst="rect">
            <a:avLst/>
          </a:prstGeom>
        </p:spPr>
      </p:pic>
      <p:sp>
        <p:nvSpPr>
          <p:cNvPr id="9" name="文本占位符 8"/>
          <p:cNvSpPr>
            <a:spLocks noGrp="1"/>
          </p:cNvSpPr>
          <p:nvPr>
            <p:ph type="body" sz="quarter" idx="18" hasCustomPrompt="1"/>
          </p:nvPr>
        </p:nvSpPr>
        <p:spPr>
          <a:xfrm>
            <a:off x="247650" y="564515"/>
            <a:ext cx="1435735" cy="1175385"/>
          </a:xfrm>
          <a:prstGeom prst="rect">
            <a:avLst/>
          </a:prstGeom>
        </p:spPr>
        <p:txBody>
          <a:bodyPr>
            <a:noAutofit/>
          </a:bodyPr>
          <a:lstStyle>
            <a:lvl1pPr>
              <a:lnSpc>
                <a:spcPct val="100000"/>
              </a:lnSpc>
              <a:buNone/>
              <a:defRPr sz="8000" b="1" i="0">
                <a:solidFill>
                  <a:schemeClr val="bg1"/>
                </a:solidFill>
                <a:latin typeface="Arial Bold" panose="020B0604020202020204" charset="0"/>
                <a:ea typeface="Microsoft YaHei Bold" panose="020B0503020204020204" charset="-122"/>
                <a:cs typeface="Arial Bold" panose="020B0604020202020204" charset="0"/>
              </a:defRPr>
            </a:lvl1pPr>
            <a:lvl2pPr>
              <a:buNone/>
              <a:defRPr/>
            </a:lvl2pPr>
          </a:lstStyle>
          <a:p>
            <a:pPr lvl="0"/>
            <a:r>
              <a:rPr kumimoji="1" lang="en-US" altLang="zh-CN" dirty="0"/>
              <a:t>01</a:t>
            </a:r>
            <a:endParaRPr kumimoji="1" lang="en-US" altLang="zh-CN" dirty="0"/>
          </a:p>
        </p:txBody>
      </p:sp>
      <p:sp>
        <p:nvSpPr>
          <p:cNvPr id="2" name="文本占位符 1"/>
          <p:cNvSpPr>
            <a:spLocks noGrp="1"/>
          </p:cNvSpPr>
          <p:nvPr>
            <p:ph type="body" sz="quarter" idx="19" hasCustomPrompt="1"/>
          </p:nvPr>
        </p:nvSpPr>
        <p:spPr>
          <a:xfrm>
            <a:off x="1993265" y="641350"/>
            <a:ext cx="7402195" cy="621665"/>
          </a:xfrm>
          <a:prstGeom prst="rect">
            <a:avLst/>
          </a:prstGeom>
        </p:spPr>
        <p:txBody>
          <a:bodyPr>
            <a:noAutofit/>
          </a:bodyPr>
          <a:lstStyle>
            <a:lvl1pPr>
              <a:lnSpc>
                <a:spcPct val="100000"/>
              </a:lnSpc>
              <a:buNone/>
              <a:defRPr sz="4000" b="1" i="0">
                <a:solidFill>
                  <a:srgbClr val="F2F2F2"/>
                </a:solidFill>
                <a:latin typeface="Microsoft YaHei Bold" panose="020B0503020204020204" charset="-122"/>
                <a:ea typeface="Microsoft YaHei Bold" panose="020B0503020204020204" charset="-122"/>
              </a:defRPr>
            </a:lvl1pPr>
            <a:lvl2pPr>
              <a:buNone/>
              <a:defRPr/>
            </a:lvl2pPr>
          </a:lstStyle>
          <a:p>
            <a:pPr lvl="0"/>
            <a:r>
              <a:rPr kumimoji="1" lang="zh-CN" altLang="en-US" dirty="0"/>
              <a:t>单击此处编辑母版标题</a:t>
            </a:r>
            <a:r>
              <a:rPr kumimoji="1" lang="zh-CN" altLang="en-US" dirty="0"/>
              <a:t>样式</a:t>
            </a:r>
            <a:endParaRPr kumimoji="1"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20" hasCustomPrompt="1"/>
          </p:nvPr>
        </p:nvSpPr>
        <p:spPr>
          <a:xfrm>
            <a:off x="1993265" y="1271270"/>
            <a:ext cx="7402195" cy="490220"/>
          </a:xfrm>
          <a:prstGeom prst="rect">
            <a:avLst/>
          </a:prstGeom>
        </p:spPr>
        <p:txBody>
          <a:bodyPr/>
          <a:lstStyle>
            <a:lvl1pPr marL="228600" marR="0" indent="-228600" algn="l" defTabSz="914400" rtl="0" eaLnBrk="1" fontAlgn="auto" latinLnBrk="0" hangingPunct="1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defRPr sz="2000" b="0" i="0">
                <a:solidFill>
                  <a:srgbClr val="F2F2F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lnSpc>
                <a:spcPct val="150000"/>
              </a:lnSpc>
              <a:buFontTx/>
              <a:buNone/>
              <a:defRPr sz="2400" b="0" i="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lnSpc>
                <a:spcPct val="150000"/>
              </a:lnSpc>
              <a:buFontTx/>
              <a:buNone/>
              <a:defRPr sz="2400" b="0" i="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lnSpc>
                <a:spcPct val="150000"/>
              </a:lnSpc>
              <a:buFontTx/>
              <a:buNone/>
              <a:defRPr sz="2400" b="0" i="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lnSpc>
                <a:spcPct val="150000"/>
              </a:lnSpc>
              <a:buFontTx/>
              <a:buNone/>
              <a:defRPr sz="2400" b="0" i="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kumimoji="1" lang="en-US" altLang="zh-CN" dirty="0">
                <a:sym typeface="+mn-ea"/>
              </a:rPr>
              <a:t>Click here to edit the Master title style</a:t>
            </a:r>
            <a:endParaRPr lang="en-US" altLang="zh-CN" dirty="0"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676400" y="730251"/>
            <a:ext cx="21031200" cy="26511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76400" y="3651250"/>
            <a:ext cx="21031200" cy="87026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676400" y="12712701"/>
            <a:ext cx="54864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077200" y="12712701"/>
            <a:ext cx="82296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7221200" y="12712701"/>
            <a:ext cx="54864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xStyles>
    <p:titleStyle>
      <a:lvl1pPr algn="l" defTabSz="1828800" rtl="0" eaLnBrk="1" latinLnBrk="0" hangingPunct="1">
        <a:lnSpc>
          <a:spcPct val="90000"/>
        </a:lnSpc>
        <a:spcBef>
          <a:spcPct val="0"/>
        </a:spcBef>
        <a:buNone/>
        <a:defRPr sz="8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200" indent="-457200" algn="l" defTabSz="1828800" rtl="0" eaLnBrk="1" latinLnBrk="0" hangingPunct="1">
        <a:lnSpc>
          <a:spcPct val="90000"/>
        </a:lnSpc>
        <a:spcBef>
          <a:spcPts val="2000"/>
        </a:spcBef>
        <a:buFont typeface="Arial" panose="020B0604020202020204" pitchFamily="34" charset="0"/>
        <a:buChar char="•"/>
        <a:defRPr sz="5600" kern="1200">
          <a:solidFill>
            <a:schemeClr val="tx1"/>
          </a:solidFill>
          <a:latin typeface="+mn-lt"/>
          <a:ea typeface="+mn-ea"/>
          <a:cs typeface="+mn-cs"/>
        </a:defRPr>
      </a:lvl1pPr>
      <a:lvl2pPr marL="13716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800" kern="1200">
          <a:solidFill>
            <a:schemeClr val="tx1"/>
          </a:solidFill>
          <a:latin typeface="+mn-lt"/>
          <a:ea typeface="+mn-ea"/>
          <a:cs typeface="+mn-cs"/>
        </a:defRPr>
      </a:lvl2pPr>
      <a:lvl3pPr marL="22860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000" kern="1200">
          <a:solidFill>
            <a:schemeClr val="tx1"/>
          </a:solidFill>
          <a:latin typeface="+mn-lt"/>
          <a:ea typeface="+mn-ea"/>
          <a:cs typeface="+mn-cs"/>
        </a:defRPr>
      </a:lvl3pPr>
      <a:lvl4pPr marL="32004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41148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50292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9436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8580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7724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9144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8288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3pPr>
      <a:lvl4pPr marL="27432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36576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45720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4864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4008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3152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占位符 1"/>
          <p:cNvSpPr>
            <a:spLocks noGrp="1"/>
          </p:cNvSpPr>
          <p:nvPr>
            <p:ph type="body" sz="quarter" idx="14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占位符 1"/>
          <p:cNvSpPr>
            <a:spLocks noGrp="1"/>
          </p:cNvSpPr>
          <p:nvPr>
            <p:ph type="body" sz="quarter" idx="16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8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9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5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占位符 1"/>
          <p:cNvSpPr>
            <a:spLocks noGrp="1"/>
          </p:cNvSpPr>
          <p:nvPr>
            <p:ph type="body" sz="quarter" idx="18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9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20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21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22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2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8" name="文本占位符 7"/>
          <p:cNvSpPr>
            <a:spLocks noGrp="1"/>
          </p:cNvSpPr>
          <p:nvPr>
            <p:ph type="body" sz="quarter" idx="24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25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0" name="文本占位符 9"/>
          <p:cNvSpPr>
            <a:spLocks noGrp="1"/>
          </p:cNvSpPr>
          <p:nvPr>
            <p:ph type="body" sz="quarter" idx="26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27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2" name="文本占位符 11"/>
          <p:cNvSpPr>
            <a:spLocks noGrp="1"/>
          </p:cNvSpPr>
          <p:nvPr>
            <p:ph type="body" sz="quarter" idx="28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29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占位符 1"/>
          <p:cNvSpPr>
            <a:spLocks noGrp="1"/>
          </p:cNvSpPr>
          <p:nvPr>
            <p:ph type="body" sz="quarter" idx="18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9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29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22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30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31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8" name="文本占位符 7"/>
          <p:cNvSpPr>
            <a:spLocks noGrp="1"/>
          </p:cNvSpPr>
          <p:nvPr>
            <p:ph type="body" sz="quarter" idx="32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占位符 1"/>
          <p:cNvSpPr>
            <a:spLocks noGrp="1"/>
          </p:cNvSpPr>
          <p:nvPr>
            <p:ph type="body" sz="quarter" idx="14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5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6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占位符 1"/>
          <p:cNvSpPr>
            <a:spLocks noGrp="1"/>
          </p:cNvSpPr>
          <p:nvPr>
            <p:ph type="body" sz="quarter" idx="14"/>
          </p:nvPr>
        </p:nvSpPr>
        <p:spPr/>
        <p:txBody>
          <a:bodyPr>
            <a:normAutofit fontScale="90000"/>
          </a:bodyPr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5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6"/>
          </p:nvPr>
        </p:nvSpPr>
        <p:spPr/>
        <p:txBody>
          <a:bodyPr>
            <a:normAutofit fontScale="90000"/>
          </a:bodyPr>
          <a:p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7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8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9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8" name="文本占位符 7"/>
          <p:cNvSpPr>
            <a:spLocks noGrp="1"/>
          </p:cNvSpPr>
          <p:nvPr>
            <p:ph type="body" sz="quarter" idx="20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占位符 1"/>
          <p:cNvSpPr>
            <a:spLocks noGrp="1"/>
          </p:cNvSpPr>
          <p:nvPr>
            <p:ph type="body" sz="quarter" idx="14"/>
          </p:nvPr>
        </p:nvSpPr>
        <p:spPr/>
        <p:txBody>
          <a:bodyPr>
            <a:normAutofit fontScale="90000"/>
          </a:bodyPr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5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8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9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20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占位符 1"/>
          <p:cNvSpPr>
            <a:spLocks noGrp="1"/>
          </p:cNvSpPr>
          <p:nvPr>
            <p:ph type="body" sz="quarter" idx="14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tags/tag1.xml><?xml version="1.0" encoding="utf-8"?>
<p:tagLst xmlns:p="http://schemas.openxmlformats.org/presentationml/2006/main">
  <p:tag name="COMMONDATA" val="eyJoZGlkIjoiZDFlMjQ2NDczNzA0OWJlNDA3OTJmZGZiMDA3NzgwZjMifQ=="/>
</p:tagLst>
</file>

<file path=ppt/theme/theme1.xml><?xml version="1.0" encoding="utf-8"?>
<a:theme xmlns:a="http://schemas.openxmlformats.org/drawingml/2006/main" name="Ukylin PPT Mockup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0</Words>
  <Application>WPS 演示</Application>
  <PresentationFormat>自定义</PresentationFormat>
  <Paragraphs>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23" baseType="lpstr">
      <vt:lpstr>Arial</vt:lpstr>
      <vt:lpstr>宋体</vt:lpstr>
      <vt:lpstr>Wingdings</vt:lpstr>
      <vt:lpstr>微软雅黑</vt:lpstr>
      <vt:lpstr>Helvetica Neue Bold</vt:lpstr>
      <vt:lpstr>NumberOnly</vt:lpstr>
      <vt:lpstr>Arial Bold</vt:lpstr>
      <vt:lpstr>Microsoft YaHei Bold</vt:lpstr>
      <vt:lpstr>Arial Regular</vt:lpstr>
      <vt:lpstr>Calibri</vt:lpstr>
      <vt:lpstr>Arial Unicode MS</vt:lpstr>
      <vt:lpstr>等线 Light</vt:lpstr>
      <vt:lpstr>Calibri Light</vt:lpstr>
      <vt:lpstr>等线</vt:lpstr>
      <vt:lpstr>Ukylin PPT Mockup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yang xiang</dc:creator>
  <cp:lastModifiedBy>妥妥</cp:lastModifiedBy>
  <cp:revision>90</cp:revision>
  <dcterms:created xsi:type="dcterms:W3CDTF">2023-08-29T07:11:00Z</dcterms:created>
  <dcterms:modified xsi:type="dcterms:W3CDTF">2023-08-31T09:52:30Z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2052-12.1.0.15358</vt:lpwstr>
  </property>
  <property fmtid="{D5CDD505-2E9C-101B-9397-08002B2CF9AE}" pid="3" name="ICV">
    <vt:lpwstr>710C249A1D3BF8F57251ED64F9B5B371_43</vt:lpwstr>
  </property>
</Properties>
</file>