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节" id="{C3E764B6-3349-7446-97D0-77A2E5ECBD10}">
          <p14:sldIdLst>
            <p14:sldId id="27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509"/>
    <a:srgbClr val="642EFF"/>
    <a:srgbClr val="642FFF"/>
    <a:srgbClr val="0B0C3C"/>
    <a:srgbClr val="000B22"/>
    <a:srgbClr val="6B70FF"/>
    <a:srgbClr val="9026FF"/>
    <a:srgbClr val="EE6301"/>
    <a:srgbClr val="EE4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6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A1F87-F110-1C45-9864-1659D3ED583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39FF4-4997-9F4F-A2B0-9107E5679A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376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000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3D0021D3-498F-724C-A7C7-3C1DB57BA9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 l="19247" r="43479"/>
          <a:stretch/>
        </p:blipFill>
        <p:spPr>
          <a:xfrm>
            <a:off x="-553" y="-11567"/>
            <a:ext cx="12192553" cy="4651993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C2734C24-8E3D-3F49-94C6-44449402B667}"/>
              </a:ext>
            </a:extLst>
          </p:cNvPr>
          <p:cNvSpPr/>
          <p:nvPr userDrawn="1"/>
        </p:nvSpPr>
        <p:spPr>
          <a:xfrm>
            <a:off x="-552" y="-11568"/>
            <a:ext cx="12192554" cy="6869567"/>
          </a:xfrm>
          <a:prstGeom prst="rect">
            <a:avLst/>
          </a:prstGeom>
          <a:gradFill>
            <a:gsLst>
              <a:gs pos="100000">
                <a:srgbClr val="280F63">
                  <a:alpha val="49797"/>
                </a:srgbClr>
              </a:gs>
              <a:gs pos="0">
                <a:srgbClr val="090509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8785BBE-0988-EE43-8FE8-62C674539BEE}"/>
              </a:ext>
            </a:extLst>
          </p:cNvPr>
          <p:cNvGrpSpPr/>
          <p:nvPr userDrawn="1"/>
        </p:nvGrpSpPr>
        <p:grpSpPr>
          <a:xfrm>
            <a:off x="5011655" y="4985564"/>
            <a:ext cx="7180344" cy="1007162"/>
            <a:chOff x="5011655" y="4568449"/>
            <a:chExt cx="7180344" cy="1007162"/>
          </a:xfrm>
        </p:grpSpPr>
        <p:sp>
          <p:nvSpPr>
            <p:cNvPr id="34" name="任意形状 33">
              <a:extLst>
                <a:ext uri="{FF2B5EF4-FFF2-40B4-BE49-F238E27FC236}">
                  <a16:creationId xmlns:a16="http://schemas.microsoft.com/office/drawing/2014/main" id="{FD10CC78-738F-BC41-B2D6-F70FE155A0EE}"/>
                </a:ext>
              </a:extLst>
            </p:cNvPr>
            <p:cNvSpPr/>
            <p:nvPr userDrawn="1"/>
          </p:nvSpPr>
          <p:spPr>
            <a:xfrm>
              <a:off x="5011655" y="4568449"/>
              <a:ext cx="7180344" cy="1007162"/>
            </a:xfrm>
            <a:custGeom>
              <a:avLst/>
              <a:gdLst>
                <a:gd name="connsiteX0" fmla="*/ 296324 w 7180344"/>
                <a:gd name="connsiteY0" fmla="*/ 0 h 1007162"/>
                <a:gd name="connsiteX1" fmla="*/ 7180344 w 7180344"/>
                <a:gd name="connsiteY1" fmla="*/ 0 h 1007162"/>
                <a:gd name="connsiteX2" fmla="*/ 7180344 w 7180344"/>
                <a:gd name="connsiteY2" fmla="*/ 1007162 h 1007162"/>
                <a:gd name="connsiteX3" fmla="*/ 296324 w 7180344"/>
                <a:gd name="connsiteY3" fmla="*/ 1007162 h 1007162"/>
                <a:gd name="connsiteX4" fmla="*/ 296324 w 7180344"/>
                <a:gd name="connsiteY4" fmla="*/ 642649 h 1007162"/>
                <a:gd name="connsiteX5" fmla="*/ 0 w 7180344"/>
                <a:gd name="connsiteY5" fmla="*/ 642649 h 1007162"/>
                <a:gd name="connsiteX6" fmla="*/ 0 w 7180344"/>
                <a:gd name="connsiteY6" fmla="*/ 352279 h 1007162"/>
                <a:gd name="connsiteX7" fmla="*/ 296324 w 7180344"/>
                <a:gd name="connsiteY7" fmla="*/ 352279 h 100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0344" h="1007162">
                  <a:moveTo>
                    <a:pt x="296324" y="0"/>
                  </a:moveTo>
                  <a:lnTo>
                    <a:pt x="7180344" y="0"/>
                  </a:lnTo>
                  <a:lnTo>
                    <a:pt x="7180344" y="1007162"/>
                  </a:lnTo>
                  <a:lnTo>
                    <a:pt x="296324" y="1007162"/>
                  </a:lnTo>
                  <a:lnTo>
                    <a:pt x="296324" y="642649"/>
                  </a:lnTo>
                  <a:lnTo>
                    <a:pt x="0" y="642649"/>
                  </a:lnTo>
                  <a:lnTo>
                    <a:pt x="0" y="352279"/>
                  </a:lnTo>
                  <a:lnTo>
                    <a:pt x="296324" y="352279"/>
                  </a:lnTo>
                  <a:close/>
                </a:path>
              </a:pathLst>
            </a:custGeom>
            <a:gradFill>
              <a:gsLst>
                <a:gs pos="31000">
                  <a:srgbClr val="642FFF"/>
                </a:gs>
                <a:gs pos="0">
                  <a:srgbClr val="9026F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4DF7AED7-CCAA-1D4F-A13D-AC11DE57265E}"/>
                </a:ext>
              </a:extLst>
            </p:cNvPr>
            <p:cNvSpPr/>
            <p:nvPr userDrawn="1"/>
          </p:nvSpPr>
          <p:spPr>
            <a:xfrm>
              <a:off x="5307980" y="4920696"/>
              <a:ext cx="292176" cy="290370"/>
            </a:xfrm>
            <a:prstGeom prst="rect">
              <a:avLst/>
            </a:prstGeom>
            <a:solidFill>
              <a:srgbClr val="0B0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437FE59C-E739-3D4E-99DE-96732E47DC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509196" y="947591"/>
            <a:ext cx="5782995" cy="5782995"/>
          </a:xfrm>
          <a:prstGeom prst="rect">
            <a:avLst/>
          </a:prstGeom>
        </p:spPr>
      </p:pic>
      <p:sp>
        <p:nvSpPr>
          <p:cNvPr id="37" name="标题 1">
            <a:extLst>
              <a:ext uri="{FF2B5EF4-FFF2-40B4-BE49-F238E27FC236}">
                <a16:creationId xmlns:a16="http://schemas.microsoft.com/office/drawing/2014/main" id="{11EB346B-0E03-674C-95A3-A869D8EAD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4013" y="1600200"/>
            <a:ext cx="6339016" cy="202037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6000" b="1" i="0">
                <a:solidFill>
                  <a:srgbClr val="6B70FF"/>
                </a:solidFill>
                <a:latin typeface="+mj-ea"/>
                <a:ea typeface="+mj-ea"/>
              </a:defRPr>
            </a:lvl1pPr>
          </a:lstStyle>
          <a:p>
            <a:r>
              <a:rPr kumimoji="1" lang="zh-CN" altLang="en-US" dirty="0"/>
              <a:t>单击此处编辑作品名称</a:t>
            </a:r>
          </a:p>
        </p:txBody>
      </p:sp>
      <p:sp>
        <p:nvSpPr>
          <p:cNvPr id="38" name="日期占位符 3">
            <a:extLst>
              <a:ext uri="{FF2B5EF4-FFF2-40B4-BE49-F238E27FC236}">
                <a16:creationId xmlns:a16="http://schemas.microsoft.com/office/drawing/2014/main" id="{6D0A8A4B-8B08-C34D-8F7A-12CC5569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39" name="页脚占位符 4">
            <a:extLst>
              <a:ext uri="{FF2B5EF4-FFF2-40B4-BE49-F238E27FC236}">
                <a16:creationId xmlns:a16="http://schemas.microsoft.com/office/drawing/2014/main" id="{EF00B4AA-2F77-B841-9474-45812A21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40" name="灯片编号占位符 5">
            <a:extLst>
              <a:ext uri="{FF2B5EF4-FFF2-40B4-BE49-F238E27FC236}">
                <a16:creationId xmlns:a16="http://schemas.microsoft.com/office/drawing/2014/main" id="{7D4086DE-5435-3542-BB2D-00BFA8B5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41" name="文本占位符 9">
            <a:extLst>
              <a:ext uri="{FF2B5EF4-FFF2-40B4-BE49-F238E27FC236}">
                <a16:creationId xmlns:a16="http://schemas.microsoft.com/office/drawing/2014/main" id="{5BC2AB82-C314-2746-AA4C-161DD0A9E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15818" y="3915169"/>
            <a:ext cx="4691920" cy="290369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编辑学校名称</a:t>
            </a:r>
          </a:p>
        </p:txBody>
      </p:sp>
      <p:sp>
        <p:nvSpPr>
          <p:cNvPr id="42" name="文本占位符 9">
            <a:extLst>
              <a:ext uri="{FF2B5EF4-FFF2-40B4-BE49-F238E27FC236}">
                <a16:creationId xmlns:a16="http://schemas.microsoft.com/office/drawing/2014/main" id="{EFE88AEB-8C54-014E-80E9-F8164D56B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15818" y="4278079"/>
            <a:ext cx="4691920" cy="290369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编辑队伍名称</a:t>
            </a:r>
          </a:p>
        </p:txBody>
      </p:sp>
      <p:sp>
        <p:nvSpPr>
          <p:cNvPr id="43" name="文本占位符 9">
            <a:extLst>
              <a:ext uri="{FF2B5EF4-FFF2-40B4-BE49-F238E27FC236}">
                <a16:creationId xmlns:a16="http://schemas.microsoft.com/office/drawing/2014/main" id="{B909A247-8763-3748-81B7-C5D90224B5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5818" y="4640427"/>
            <a:ext cx="4691920" cy="290370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编辑队员名称</a:t>
            </a:r>
          </a:p>
        </p:txBody>
      </p:sp>
      <p:sp>
        <p:nvSpPr>
          <p:cNvPr id="44" name="文本占位符 9">
            <a:extLst>
              <a:ext uri="{FF2B5EF4-FFF2-40B4-BE49-F238E27FC236}">
                <a16:creationId xmlns:a16="http://schemas.microsoft.com/office/drawing/2014/main" id="{2BC58A8E-C10B-8D4B-A1AA-E94C5C395E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15818" y="5004051"/>
            <a:ext cx="4691920" cy="290370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编辑教师名称（没有填无）</a:t>
            </a:r>
          </a:p>
        </p:txBody>
      </p:sp>
      <p:sp>
        <p:nvSpPr>
          <p:cNvPr id="45" name="文本占位符 9">
            <a:extLst>
              <a:ext uri="{FF2B5EF4-FFF2-40B4-BE49-F238E27FC236}">
                <a16:creationId xmlns:a16="http://schemas.microsoft.com/office/drawing/2014/main" id="{38EC3632-C4CC-BB4F-88A6-4E85C596D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5818" y="5367675"/>
            <a:ext cx="4691920" cy="290371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编辑完成日期</a:t>
            </a: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DF35F085-407C-DD47-9D50-0CEFBEBA90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5314" y="339965"/>
            <a:ext cx="2335695" cy="607626"/>
          </a:xfrm>
          <a:prstGeom prst="rect">
            <a:avLst/>
          </a:prstGeom>
        </p:spPr>
      </p:pic>
      <p:sp>
        <p:nvSpPr>
          <p:cNvPr id="47" name="标题 1">
            <a:extLst>
              <a:ext uri="{FF2B5EF4-FFF2-40B4-BE49-F238E27FC236}">
                <a16:creationId xmlns:a16="http://schemas.microsoft.com/office/drawing/2014/main" id="{3879EF0B-9D33-2445-8522-D63D65FF0412}"/>
              </a:ext>
            </a:extLst>
          </p:cNvPr>
          <p:cNvSpPr txBox="1">
            <a:spLocks/>
          </p:cNvSpPr>
          <p:nvPr userDrawn="1"/>
        </p:nvSpPr>
        <p:spPr>
          <a:xfrm>
            <a:off x="6509196" y="302752"/>
            <a:ext cx="5269068" cy="790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kumimoji="1" lang="zh-CN" altLang="en-US" sz="1600" b="1" i="0" dirty="0">
                <a:solidFill>
                  <a:schemeClr val="bg1"/>
                </a:solidFill>
                <a:latin typeface="+mj-ea"/>
                <a:ea typeface="+mj-ea"/>
              </a:rPr>
              <a:t>第十二届“麒麟杯”全国开源应用软件开发大赛</a:t>
            </a:r>
          </a:p>
        </p:txBody>
      </p:sp>
      <p:sp>
        <p:nvSpPr>
          <p:cNvPr id="48" name="文本占位符 9">
            <a:extLst>
              <a:ext uri="{FF2B5EF4-FFF2-40B4-BE49-F238E27FC236}">
                <a16:creationId xmlns:a16="http://schemas.microsoft.com/office/drawing/2014/main" id="{5C532BA8-7A38-9E42-BE5E-BE83D8E1D3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4013" y="3915169"/>
            <a:ext cx="1161805" cy="290369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学校名称：</a:t>
            </a:r>
          </a:p>
        </p:txBody>
      </p:sp>
      <p:sp>
        <p:nvSpPr>
          <p:cNvPr id="49" name="文本占位符 9">
            <a:extLst>
              <a:ext uri="{FF2B5EF4-FFF2-40B4-BE49-F238E27FC236}">
                <a16:creationId xmlns:a16="http://schemas.microsoft.com/office/drawing/2014/main" id="{3C08A2FF-9D1E-B24C-AF38-98421FE7D4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4013" y="4278079"/>
            <a:ext cx="1161805" cy="290369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参赛队伍：</a:t>
            </a:r>
          </a:p>
        </p:txBody>
      </p:sp>
      <p:sp>
        <p:nvSpPr>
          <p:cNvPr id="50" name="文本占位符 9">
            <a:extLst>
              <a:ext uri="{FF2B5EF4-FFF2-40B4-BE49-F238E27FC236}">
                <a16:creationId xmlns:a16="http://schemas.microsoft.com/office/drawing/2014/main" id="{BFE8B180-D16C-2C44-891B-C6253C6F0F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54013" y="4640427"/>
            <a:ext cx="1161805" cy="290370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队伍成员：</a:t>
            </a:r>
          </a:p>
        </p:txBody>
      </p:sp>
      <p:sp>
        <p:nvSpPr>
          <p:cNvPr id="51" name="文本占位符 9">
            <a:extLst>
              <a:ext uri="{FF2B5EF4-FFF2-40B4-BE49-F238E27FC236}">
                <a16:creationId xmlns:a16="http://schemas.microsoft.com/office/drawing/2014/main" id="{7D8D4B8A-8D4C-2947-95CF-80475E5B47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54013" y="5004051"/>
            <a:ext cx="1161805" cy="290370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指导教师：</a:t>
            </a:r>
          </a:p>
        </p:txBody>
      </p:sp>
      <p:sp>
        <p:nvSpPr>
          <p:cNvPr id="52" name="文本占位符 9">
            <a:extLst>
              <a:ext uri="{FF2B5EF4-FFF2-40B4-BE49-F238E27FC236}">
                <a16:creationId xmlns:a16="http://schemas.microsoft.com/office/drawing/2014/main" id="{4D5C50A4-8A8C-294C-A0CC-0D8019C0FD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54013" y="5367675"/>
            <a:ext cx="1161805" cy="290371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完成日期：</a:t>
            </a:r>
          </a:p>
        </p:txBody>
      </p:sp>
    </p:spTree>
    <p:extLst>
      <p:ext uri="{BB962C8B-B14F-4D97-AF65-F5344CB8AC3E}">
        <p14:creationId xmlns:p14="http://schemas.microsoft.com/office/powerpoint/2010/main" val="123583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64322E-F69F-9345-84F6-6D03FE24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7503C2-D2BA-224D-89A3-DEABA840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B5F0B3-2ED4-FE46-B82A-7618672A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9" name="文本占位符 17">
            <a:extLst>
              <a:ext uri="{FF2B5EF4-FFF2-40B4-BE49-F238E27FC236}">
                <a16:creationId xmlns:a16="http://schemas.microsoft.com/office/drawing/2014/main" id="{416AF18B-DDD8-D443-B16A-092725A8FD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349490"/>
            <a:ext cx="2921000" cy="607626"/>
          </a:xfrm>
        </p:spPr>
        <p:txBody>
          <a:bodyPr lIns="90000" anchor="ctr">
            <a:noAutofit/>
          </a:bodyPr>
          <a:lstStyle>
            <a:lvl1pPr marL="0" indent="0" algn="l">
              <a:buNone/>
              <a:defRPr sz="3200" b="1" i="0">
                <a:solidFill>
                  <a:srgbClr val="642FFF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zh-CN" dirty="0"/>
              <a:t>2.2</a:t>
            </a:r>
            <a:r>
              <a:rPr kumimoji="1" lang="zh-CN" altLang="en-US" dirty="0"/>
              <a:t> </a:t>
            </a:r>
            <a:r>
              <a:rPr kumimoji="1" lang="en-US" altLang="zh-CN" dirty="0"/>
              <a:t>UI</a:t>
            </a:r>
            <a:r>
              <a:rPr kumimoji="1" lang="zh-CN" altLang="en-US" dirty="0"/>
              <a:t> 亮点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9F2DEB29-C2B5-0942-918D-0AF1F253A6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218" y="1445886"/>
            <a:ext cx="11133563" cy="4622027"/>
          </a:xfrm>
        </p:spPr>
        <p:txBody>
          <a:bodyPr/>
          <a:lstStyle>
            <a:lvl1pPr>
              <a:defRPr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 b="0" i="0">
                <a:solidFill>
                  <a:srgbClr val="090509"/>
                </a:solidFill>
                <a:latin typeface="+mn-ea"/>
                <a:ea typeface="+mn-ea"/>
              </a:defRPr>
            </a:lvl2pPr>
            <a:lvl3pPr>
              <a:defRPr b="0" i="0">
                <a:solidFill>
                  <a:srgbClr val="090509"/>
                </a:solidFill>
                <a:latin typeface="+mn-ea"/>
                <a:ea typeface="+mn-ea"/>
              </a:defRPr>
            </a:lvl3pPr>
            <a:lvl4pPr>
              <a:defRPr b="0" i="0">
                <a:solidFill>
                  <a:srgbClr val="090509"/>
                </a:solidFill>
                <a:latin typeface="+mn-ea"/>
                <a:ea typeface="+mn-ea"/>
              </a:defRPr>
            </a:lvl4pPr>
            <a:lvl5pPr>
              <a:defRPr b="0" i="0">
                <a:solidFill>
                  <a:srgbClr val="090509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9" name="任意形状 18">
            <a:extLst>
              <a:ext uri="{FF2B5EF4-FFF2-40B4-BE49-F238E27FC236}">
                <a16:creationId xmlns:a16="http://schemas.microsoft.com/office/drawing/2014/main" id="{8DF8B83B-33C5-FF45-81BA-6BAC689E7CB8}"/>
              </a:ext>
            </a:extLst>
          </p:cNvPr>
          <p:cNvSpPr/>
          <p:nvPr userDrawn="1"/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31000">
                <a:srgbClr val="642FFF"/>
              </a:gs>
              <a:gs pos="0">
                <a:srgbClr val="9026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30175D1-E79C-EE4F-AE23-739438697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0"/>
            <a:ext cx="35814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2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6763FF50-6079-F44E-90EF-8C71A89BF803}"/>
              </a:ext>
            </a:extLst>
          </p:cNvPr>
          <p:cNvGrpSpPr/>
          <p:nvPr userDrawn="1"/>
        </p:nvGrpSpPr>
        <p:grpSpPr>
          <a:xfrm rot="10800000">
            <a:off x="1" y="4653177"/>
            <a:ext cx="7180344" cy="1007162"/>
            <a:chOff x="5011655" y="4568449"/>
            <a:chExt cx="7180344" cy="1007162"/>
          </a:xfrm>
        </p:grpSpPr>
        <p:sp>
          <p:nvSpPr>
            <p:cNvPr id="18" name="任意形状 17">
              <a:extLst>
                <a:ext uri="{FF2B5EF4-FFF2-40B4-BE49-F238E27FC236}">
                  <a16:creationId xmlns:a16="http://schemas.microsoft.com/office/drawing/2014/main" id="{6D7B2AB1-1C9B-564D-A031-B5828A941B24}"/>
                </a:ext>
              </a:extLst>
            </p:cNvPr>
            <p:cNvSpPr/>
            <p:nvPr userDrawn="1"/>
          </p:nvSpPr>
          <p:spPr>
            <a:xfrm>
              <a:off x="5011655" y="4568449"/>
              <a:ext cx="7180344" cy="1007162"/>
            </a:xfrm>
            <a:custGeom>
              <a:avLst/>
              <a:gdLst>
                <a:gd name="connsiteX0" fmla="*/ 296324 w 7180344"/>
                <a:gd name="connsiteY0" fmla="*/ 0 h 1007162"/>
                <a:gd name="connsiteX1" fmla="*/ 7180344 w 7180344"/>
                <a:gd name="connsiteY1" fmla="*/ 0 h 1007162"/>
                <a:gd name="connsiteX2" fmla="*/ 7180344 w 7180344"/>
                <a:gd name="connsiteY2" fmla="*/ 1007162 h 1007162"/>
                <a:gd name="connsiteX3" fmla="*/ 296324 w 7180344"/>
                <a:gd name="connsiteY3" fmla="*/ 1007162 h 1007162"/>
                <a:gd name="connsiteX4" fmla="*/ 296324 w 7180344"/>
                <a:gd name="connsiteY4" fmla="*/ 642649 h 1007162"/>
                <a:gd name="connsiteX5" fmla="*/ 0 w 7180344"/>
                <a:gd name="connsiteY5" fmla="*/ 642649 h 1007162"/>
                <a:gd name="connsiteX6" fmla="*/ 0 w 7180344"/>
                <a:gd name="connsiteY6" fmla="*/ 352279 h 1007162"/>
                <a:gd name="connsiteX7" fmla="*/ 296324 w 7180344"/>
                <a:gd name="connsiteY7" fmla="*/ 352279 h 100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0344" h="1007162">
                  <a:moveTo>
                    <a:pt x="296324" y="0"/>
                  </a:moveTo>
                  <a:lnTo>
                    <a:pt x="7180344" y="0"/>
                  </a:lnTo>
                  <a:lnTo>
                    <a:pt x="7180344" y="1007162"/>
                  </a:lnTo>
                  <a:lnTo>
                    <a:pt x="296324" y="1007162"/>
                  </a:lnTo>
                  <a:lnTo>
                    <a:pt x="296324" y="642649"/>
                  </a:lnTo>
                  <a:lnTo>
                    <a:pt x="0" y="642649"/>
                  </a:lnTo>
                  <a:lnTo>
                    <a:pt x="0" y="352279"/>
                  </a:lnTo>
                  <a:lnTo>
                    <a:pt x="296324" y="352279"/>
                  </a:lnTo>
                  <a:close/>
                </a:path>
              </a:pathLst>
            </a:custGeom>
            <a:gradFill>
              <a:gsLst>
                <a:gs pos="31000">
                  <a:srgbClr val="642FFF"/>
                </a:gs>
                <a:gs pos="0">
                  <a:srgbClr val="9026F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8EF328F-3A14-BC46-ADF0-37C12F48E67D}"/>
                </a:ext>
              </a:extLst>
            </p:cNvPr>
            <p:cNvSpPr/>
            <p:nvPr userDrawn="1"/>
          </p:nvSpPr>
          <p:spPr>
            <a:xfrm>
              <a:off x="5307980" y="4920696"/>
              <a:ext cx="292176" cy="290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64322E-F69F-9345-84F6-6D03FE24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7503C2-D2BA-224D-89A3-DEABA840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B5F0B3-2ED4-FE46-B82A-7618672A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9" name="文本占位符 17">
            <a:extLst>
              <a:ext uri="{FF2B5EF4-FFF2-40B4-BE49-F238E27FC236}">
                <a16:creationId xmlns:a16="http://schemas.microsoft.com/office/drawing/2014/main" id="{416AF18B-DDD8-D443-B16A-092725A8FD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3071" y="2933301"/>
            <a:ext cx="4304799" cy="1115113"/>
          </a:xfrm>
        </p:spPr>
        <p:txBody>
          <a:bodyPr lIns="90000" anchor="ctr">
            <a:noAutofit/>
          </a:bodyPr>
          <a:lstStyle>
            <a:lvl1pPr marL="0" indent="0" algn="r">
              <a:buNone/>
              <a:defRPr sz="6600" b="1" i="0">
                <a:solidFill>
                  <a:srgbClr val="090509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技术难点</a:t>
            </a:r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FA19460A-C2CA-A44C-8044-2026EACF3A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3071" y="4114465"/>
            <a:ext cx="4304799" cy="972306"/>
          </a:xfr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None/>
              <a:defRPr sz="1400"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单击编辑文本，文字是您思想的提炼，为了最终演示的良好效果，请尽量言简意赅的阐述观点</a:t>
            </a:r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2DCB0E2F-87E7-8A40-98B0-DF1CA34BE442}"/>
              </a:ext>
            </a:extLst>
          </p:cNvPr>
          <p:cNvSpPr txBox="1">
            <a:spLocks/>
          </p:cNvSpPr>
          <p:nvPr userDrawn="1"/>
        </p:nvSpPr>
        <p:spPr>
          <a:xfrm>
            <a:off x="6309013" y="1580607"/>
            <a:ext cx="2980460" cy="1325563"/>
          </a:xfrm>
          <a:prstGeom prst="rect">
            <a:avLst/>
          </a:prstGeom>
          <a:noFill/>
        </p:spPr>
        <p:txBody>
          <a:bodyPr vert="horz" lIns="9000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8000" b="1" i="0" cap="none" spc="0" dirty="0">
                <a:ln w="6600">
                  <a:noFill/>
                  <a:prstDash val="solid"/>
                </a:ln>
                <a:solidFill>
                  <a:srgbClr val="642FFF"/>
                </a:solidFill>
                <a:effectLst/>
                <a:latin typeface="+mj-lt"/>
                <a:ea typeface="Source Han Sans CN Heavy" panose="020B0500000000000000" pitchFamily="34" charset="-128"/>
              </a:rPr>
              <a:t>Part</a:t>
            </a:r>
            <a:endParaRPr kumimoji="1" lang="zh-CN" altLang="en-US" sz="8000" b="1" i="0" cap="none" spc="0" dirty="0">
              <a:ln w="6600">
                <a:noFill/>
                <a:prstDash val="solid"/>
              </a:ln>
              <a:solidFill>
                <a:srgbClr val="642FFF"/>
              </a:solidFill>
              <a:effectLst/>
              <a:latin typeface="+mj-lt"/>
              <a:ea typeface="Source Han Sans CN Heavy" panose="020B0500000000000000" pitchFamily="34" charset="-128"/>
            </a:endParaRP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8D715CBF-4BB8-4C47-BF54-6AEEEF079F3A}"/>
              </a:ext>
            </a:extLst>
          </p:cNvPr>
          <p:cNvSpPr txBox="1">
            <a:spLocks/>
          </p:cNvSpPr>
          <p:nvPr userDrawn="1"/>
        </p:nvSpPr>
        <p:spPr>
          <a:xfrm>
            <a:off x="8709312" y="1580607"/>
            <a:ext cx="2980460" cy="1325563"/>
          </a:xfrm>
          <a:prstGeom prst="rect">
            <a:avLst/>
          </a:prstGeom>
          <a:noFill/>
        </p:spPr>
        <p:txBody>
          <a:bodyPr vert="horz" lIns="9000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8800" b="1" i="0" cap="none" spc="0" dirty="0">
                <a:ln w="6600">
                  <a:noFill/>
                  <a:prstDash val="solid"/>
                </a:ln>
                <a:solidFill>
                  <a:srgbClr val="090509"/>
                </a:solidFill>
                <a:effectLst/>
                <a:latin typeface="+mj-lt"/>
                <a:ea typeface="Source Han Sans CN Heavy" panose="020B0500000000000000" pitchFamily="34" charset="-128"/>
              </a:rPr>
              <a:t>03</a:t>
            </a:r>
            <a:endParaRPr kumimoji="1" lang="zh-CN" altLang="en-US" sz="8800" b="1" i="0" cap="none" spc="0" dirty="0">
              <a:ln w="6600">
                <a:noFill/>
                <a:prstDash val="solid"/>
              </a:ln>
              <a:solidFill>
                <a:srgbClr val="090509"/>
              </a:solidFill>
              <a:effectLst/>
              <a:latin typeface="+mj-lt"/>
              <a:ea typeface="Source Han Sans CN Heavy" panose="020B0500000000000000" pitchFamily="34" charset="-128"/>
            </a:endParaRPr>
          </a:p>
        </p:txBody>
      </p:sp>
      <p:sp>
        <p:nvSpPr>
          <p:cNvPr id="41" name="任意形状 40">
            <a:extLst>
              <a:ext uri="{FF2B5EF4-FFF2-40B4-BE49-F238E27FC236}">
                <a16:creationId xmlns:a16="http://schemas.microsoft.com/office/drawing/2014/main" id="{6F232771-643B-7345-8EA4-F72A361290A5}"/>
              </a:ext>
            </a:extLst>
          </p:cNvPr>
          <p:cNvSpPr/>
          <p:nvPr userDrawn="1"/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31000">
                <a:srgbClr val="642FFF"/>
              </a:gs>
              <a:gs pos="0">
                <a:srgbClr val="9026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3" name="标题 1">
            <a:extLst>
              <a:ext uri="{FF2B5EF4-FFF2-40B4-BE49-F238E27FC236}">
                <a16:creationId xmlns:a16="http://schemas.microsoft.com/office/drawing/2014/main" id="{D897BE51-9D28-7041-8C93-23DBC9A1ABB1}"/>
              </a:ext>
            </a:extLst>
          </p:cNvPr>
          <p:cNvSpPr txBox="1">
            <a:spLocks/>
          </p:cNvSpPr>
          <p:nvPr userDrawn="1"/>
        </p:nvSpPr>
        <p:spPr>
          <a:xfrm>
            <a:off x="6509196" y="302752"/>
            <a:ext cx="5269068" cy="790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kumimoji="1" lang="zh-CN" altLang="en-US" sz="1600" b="1" i="0" dirty="0">
                <a:solidFill>
                  <a:srgbClr val="090509"/>
                </a:solidFill>
                <a:latin typeface="+mj-ea"/>
                <a:ea typeface="+mj-ea"/>
              </a:rPr>
              <a:t>第十二届“麒麟杯”全国开源应用软件开发大赛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FE1CBB1F-7693-4F46-9E24-2D30FBD98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314" y="339965"/>
            <a:ext cx="2335695" cy="60762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8C36C0B-9E83-024C-A530-21A5FDF196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6727" y="1061544"/>
            <a:ext cx="5151600" cy="51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63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64322E-F69F-9345-84F6-6D03FE24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7503C2-D2BA-224D-89A3-DEABA840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B5F0B3-2ED4-FE46-B82A-7618672A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9" name="文本占位符 17">
            <a:extLst>
              <a:ext uri="{FF2B5EF4-FFF2-40B4-BE49-F238E27FC236}">
                <a16:creationId xmlns:a16="http://schemas.microsoft.com/office/drawing/2014/main" id="{416AF18B-DDD8-D443-B16A-092725A8FD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349490"/>
            <a:ext cx="3933824" cy="607626"/>
          </a:xfrm>
        </p:spPr>
        <p:txBody>
          <a:bodyPr lIns="90000" anchor="ctr">
            <a:noAutofit/>
          </a:bodyPr>
          <a:lstStyle>
            <a:lvl1pPr marL="0" indent="0" algn="l">
              <a:buNone/>
              <a:defRPr sz="3200" b="1" i="0">
                <a:solidFill>
                  <a:srgbClr val="642FFF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zh-CN" dirty="0"/>
              <a:t>3.1</a:t>
            </a:r>
            <a:r>
              <a:rPr kumimoji="1" lang="zh-CN" altLang="en-US" dirty="0"/>
              <a:t> 技术栈与调用库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9F2DEB29-C2B5-0942-918D-0AF1F253A6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218" y="1445886"/>
            <a:ext cx="11133563" cy="4622027"/>
          </a:xfrm>
        </p:spPr>
        <p:txBody>
          <a:bodyPr/>
          <a:lstStyle>
            <a:lvl1pPr>
              <a:defRPr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 b="0" i="0">
                <a:solidFill>
                  <a:srgbClr val="090509"/>
                </a:solidFill>
                <a:latin typeface="+mn-ea"/>
                <a:ea typeface="+mn-ea"/>
              </a:defRPr>
            </a:lvl2pPr>
            <a:lvl3pPr>
              <a:defRPr b="0" i="0">
                <a:solidFill>
                  <a:srgbClr val="090509"/>
                </a:solidFill>
                <a:latin typeface="+mn-ea"/>
                <a:ea typeface="+mn-ea"/>
              </a:defRPr>
            </a:lvl3pPr>
            <a:lvl4pPr>
              <a:defRPr b="0" i="0">
                <a:solidFill>
                  <a:srgbClr val="090509"/>
                </a:solidFill>
                <a:latin typeface="+mn-ea"/>
                <a:ea typeface="+mn-ea"/>
              </a:defRPr>
            </a:lvl4pPr>
            <a:lvl5pPr>
              <a:defRPr b="0" i="0">
                <a:solidFill>
                  <a:srgbClr val="090509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9" name="任意形状 18">
            <a:extLst>
              <a:ext uri="{FF2B5EF4-FFF2-40B4-BE49-F238E27FC236}">
                <a16:creationId xmlns:a16="http://schemas.microsoft.com/office/drawing/2014/main" id="{318A8120-BCC5-9349-8E48-0AE4CF0F37E1}"/>
              </a:ext>
            </a:extLst>
          </p:cNvPr>
          <p:cNvSpPr/>
          <p:nvPr userDrawn="1"/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31000">
                <a:srgbClr val="642FFF"/>
              </a:gs>
              <a:gs pos="0">
                <a:srgbClr val="9026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FEA6B87-26E5-1448-9FEE-766F5EBAF0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0"/>
            <a:ext cx="35814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01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64322E-F69F-9345-84F6-6D03FE24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7503C2-D2BA-224D-89A3-DEABA840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B5F0B3-2ED4-FE46-B82A-7618672A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9" name="文本占位符 17">
            <a:extLst>
              <a:ext uri="{FF2B5EF4-FFF2-40B4-BE49-F238E27FC236}">
                <a16:creationId xmlns:a16="http://schemas.microsoft.com/office/drawing/2014/main" id="{416AF18B-DDD8-D443-B16A-092725A8FD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349490"/>
            <a:ext cx="5834062" cy="607626"/>
          </a:xfrm>
        </p:spPr>
        <p:txBody>
          <a:bodyPr lIns="90000" anchor="ctr">
            <a:noAutofit/>
          </a:bodyPr>
          <a:lstStyle>
            <a:lvl1pPr marL="0" indent="0" algn="l">
              <a:buNone/>
              <a:defRPr sz="3200" b="1" i="0">
                <a:solidFill>
                  <a:srgbClr val="642FFF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zh-CN" dirty="0"/>
              <a:t>3.2</a:t>
            </a:r>
            <a:r>
              <a:rPr kumimoji="1" lang="zh-CN" altLang="en-US" dirty="0"/>
              <a:t> 软件功能框架（用例图等）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9F2DEB29-C2B5-0942-918D-0AF1F253A6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218" y="1445886"/>
            <a:ext cx="11133563" cy="4622027"/>
          </a:xfrm>
        </p:spPr>
        <p:txBody>
          <a:bodyPr/>
          <a:lstStyle>
            <a:lvl1pPr>
              <a:defRPr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 b="0" i="0">
                <a:solidFill>
                  <a:srgbClr val="090509"/>
                </a:solidFill>
                <a:latin typeface="+mn-ea"/>
                <a:ea typeface="+mn-ea"/>
              </a:defRPr>
            </a:lvl2pPr>
            <a:lvl3pPr>
              <a:defRPr b="0" i="0">
                <a:solidFill>
                  <a:srgbClr val="090509"/>
                </a:solidFill>
                <a:latin typeface="+mn-ea"/>
                <a:ea typeface="+mn-ea"/>
              </a:defRPr>
            </a:lvl3pPr>
            <a:lvl4pPr>
              <a:defRPr b="0" i="0">
                <a:solidFill>
                  <a:srgbClr val="090509"/>
                </a:solidFill>
                <a:latin typeface="+mn-ea"/>
                <a:ea typeface="+mn-ea"/>
              </a:defRPr>
            </a:lvl4pPr>
            <a:lvl5pPr>
              <a:defRPr b="0" i="0">
                <a:solidFill>
                  <a:srgbClr val="090509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9" name="任意形状 18">
            <a:extLst>
              <a:ext uri="{FF2B5EF4-FFF2-40B4-BE49-F238E27FC236}">
                <a16:creationId xmlns:a16="http://schemas.microsoft.com/office/drawing/2014/main" id="{574E038D-8A66-074B-8DF3-23D630194762}"/>
              </a:ext>
            </a:extLst>
          </p:cNvPr>
          <p:cNvSpPr/>
          <p:nvPr userDrawn="1"/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31000">
                <a:srgbClr val="642FFF"/>
              </a:gs>
              <a:gs pos="0">
                <a:srgbClr val="9026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D6BE613-00B9-E946-8CAC-CBBA7B2C48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0"/>
            <a:ext cx="35814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43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DCBD067C-1DE4-3F44-A193-1E9250653FFF}"/>
              </a:ext>
            </a:extLst>
          </p:cNvPr>
          <p:cNvGrpSpPr/>
          <p:nvPr userDrawn="1"/>
        </p:nvGrpSpPr>
        <p:grpSpPr>
          <a:xfrm rot="10800000">
            <a:off x="1" y="4653177"/>
            <a:ext cx="7180344" cy="1007162"/>
            <a:chOff x="5011655" y="4568449"/>
            <a:chExt cx="7180344" cy="1007162"/>
          </a:xfrm>
        </p:grpSpPr>
        <p:sp>
          <p:nvSpPr>
            <p:cNvPr id="18" name="任意形状 17">
              <a:extLst>
                <a:ext uri="{FF2B5EF4-FFF2-40B4-BE49-F238E27FC236}">
                  <a16:creationId xmlns:a16="http://schemas.microsoft.com/office/drawing/2014/main" id="{D51BF266-7CB7-5344-B9E1-3E8472E5B0B7}"/>
                </a:ext>
              </a:extLst>
            </p:cNvPr>
            <p:cNvSpPr/>
            <p:nvPr userDrawn="1"/>
          </p:nvSpPr>
          <p:spPr>
            <a:xfrm>
              <a:off x="5011655" y="4568449"/>
              <a:ext cx="7180344" cy="1007162"/>
            </a:xfrm>
            <a:custGeom>
              <a:avLst/>
              <a:gdLst>
                <a:gd name="connsiteX0" fmla="*/ 296324 w 7180344"/>
                <a:gd name="connsiteY0" fmla="*/ 0 h 1007162"/>
                <a:gd name="connsiteX1" fmla="*/ 7180344 w 7180344"/>
                <a:gd name="connsiteY1" fmla="*/ 0 h 1007162"/>
                <a:gd name="connsiteX2" fmla="*/ 7180344 w 7180344"/>
                <a:gd name="connsiteY2" fmla="*/ 1007162 h 1007162"/>
                <a:gd name="connsiteX3" fmla="*/ 296324 w 7180344"/>
                <a:gd name="connsiteY3" fmla="*/ 1007162 h 1007162"/>
                <a:gd name="connsiteX4" fmla="*/ 296324 w 7180344"/>
                <a:gd name="connsiteY4" fmla="*/ 642649 h 1007162"/>
                <a:gd name="connsiteX5" fmla="*/ 0 w 7180344"/>
                <a:gd name="connsiteY5" fmla="*/ 642649 h 1007162"/>
                <a:gd name="connsiteX6" fmla="*/ 0 w 7180344"/>
                <a:gd name="connsiteY6" fmla="*/ 352279 h 1007162"/>
                <a:gd name="connsiteX7" fmla="*/ 296324 w 7180344"/>
                <a:gd name="connsiteY7" fmla="*/ 352279 h 100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0344" h="1007162">
                  <a:moveTo>
                    <a:pt x="296324" y="0"/>
                  </a:moveTo>
                  <a:lnTo>
                    <a:pt x="7180344" y="0"/>
                  </a:lnTo>
                  <a:lnTo>
                    <a:pt x="7180344" y="1007162"/>
                  </a:lnTo>
                  <a:lnTo>
                    <a:pt x="296324" y="1007162"/>
                  </a:lnTo>
                  <a:lnTo>
                    <a:pt x="296324" y="642649"/>
                  </a:lnTo>
                  <a:lnTo>
                    <a:pt x="0" y="642649"/>
                  </a:lnTo>
                  <a:lnTo>
                    <a:pt x="0" y="352279"/>
                  </a:lnTo>
                  <a:lnTo>
                    <a:pt x="296324" y="352279"/>
                  </a:lnTo>
                  <a:close/>
                </a:path>
              </a:pathLst>
            </a:custGeom>
            <a:gradFill>
              <a:gsLst>
                <a:gs pos="31000">
                  <a:srgbClr val="642FFF"/>
                </a:gs>
                <a:gs pos="0">
                  <a:srgbClr val="9026F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C62E07B-11E1-7544-A146-1B8AFDB757F3}"/>
                </a:ext>
              </a:extLst>
            </p:cNvPr>
            <p:cNvSpPr/>
            <p:nvPr userDrawn="1"/>
          </p:nvSpPr>
          <p:spPr>
            <a:xfrm>
              <a:off x="5307980" y="4920696"/>
              <a:ext cx="292176" cy="290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64322E-F69F-9345-84F6-6D03FE24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7503C2-D2BA-224D-89A3-DEABA840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B5F0B3-2ED4-FE46-B82A-7618672A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9" name="文本占位符 17">
            <a:extLst>
              <a:ext uri="{FF2B5EF4-FFF2-40B4-BE49-F238E27FC236}">
                <a16:creationId xmlns:a16="http://schemas.microsoft.com/office/drawing/2014/main" id="{416AF18B-DDD8-D443-B16A-092725A8FD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3071" y="2933301"/>
            <a:ext cx="4304799" cy="1115113"/>
          </a:xfrm>
        </p:spPr>
        <p:txBody>
          <a:bodyPr lIns="90000" anchor="ctr">
            <a:noAutofit/>
          </a:bodyPr>
          <a:lstStyle>
            <a:lvl1pPr marL="0" indent="0" algn="r">
              <a:buNone/>
              <a:defRPr sz="6600" b="1" i="0">
                <a:solidFill>
                  <a:srgbClr val="090509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项目测试</a:t>
            </a:r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FA19460A-C2CA-A44C-8044-2026EACF3A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3071" y="4114465"/>
            <a:ext cx="4304799" cy="972306"/>
          </a:xfr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None/>
              <a:defRPr sz="1400"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单击编辑文本，文字是您思想的提炼，为了最终演示的良好效果，请尽量言简意赅的阐述观点</a:t>
            </a:r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D012F827-DC38-C440-8B6F-E3E9E313D7D0}"/>
              </a:ext>
            </a:extLst>
          </p:cNvPr>
          <p:cNvSpPr txBox="1">
            <a:spLocks/>
          </p:cNvSpPr>
          <p:nvPr userDrawn="1"/>
        </p:nvSpPr>
        <p:spPr>
          <a:xfrm>
            <a:off x="6309013" y="1580607"/>
            <a:ext cx="2980460" cy="1325563"/>
          </a:xfrm>
          <a:prstGeom prst="rect">
            <a:avLst/>
          </a:prstGeom>
          <a:noFill/>
        </p:spPr>
        <p:txBody>
          <a:bodyPr vert="horz" lIns="9000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8000" b="1" i="0" cap="none" spc="0" dirty="0">
                <a:ln w="6600">
                  <a:noFill/>
                  <a:prstDash val="solid"/>
                </a:ln>
                <a:solidFill>
                  <a:srgbClr val="642FFF"/>
                </a:solidFill>
                <a:effectLst/>
                <a:latin typeface="+mj-lt"/>
                <a:ea typeface="Source Han Sans CN Heavy" panose="020B0500000000000000" pitchFamily="34" charset="-128"/>
              </a:rPr>
              <a:t>Part</a:t>
            </a:r>
            <a:endParaRPr kumimoji="1" lang="zh-CN" altLang="en-US" sz="8000" b="1" i="0" cap="none" spc="0" dirty="0">
              <a:ln w="6600">
                <a:noFill/>
                <a:prstDash val="solid"/>
              </a:ln>
              <a:solidFill>
                <a:srgbClr val="642FFF"/>
              </a:solidFill>
              <a:effectLst/>
              <a:latin typeface="+mj-lt"/>
              <a:ea typeface="Source Han Sans CN Heavy" panose="020B0500000000000000" pitchFamily="34" charset="-128"/>
            </a:endParaRP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3741E564-B29F-2D48-A3C6-D4A9BB59E9E5}"/>
              </a:ext>
            </a:extLst>
          </p:cNvPr>
          <p:cNvSpPr txBox="1">
            <a:spLocks/>
          </p:cNvSpPr>
          <p:nvPr userDrawn="1"/>
        </p:nvSpPr>
        <p:spPr>
          <a:xfrm>
            <a:off x="8709312" y="1580607"/>
            <a:ext cx="2980460" cy="1325563"/>
          </a:xfrm>
          <a:prstGeom prst="rect">
            <a:avLst/>
          </a:prstGeom>
          <a:noFill/>
        </p:spPr>
        <p:txBody>
          <a:bodyPr vert="horz" lIns="9000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8800" b="1" i="0" cap="none" spc="0" dirty="0">
                <a:ln w="6600">
                  <a:noFill/>
                  <a:prstDash val="solid"/>
                </a:ln>
                <a:solidFill>
                  <a:srgbClr val="090509"/>
                </a:solidFill>
                <a:effectLst/>
                <a:latin typeface="+mj-lt"/>
                <a:ea typeface="Source Han Sans CN Heavy" panose="020B0500000000000000" pitchFamily="34" charset="-128"/>
              </a:rPr>
              <a:t>04</a:t>
            </a:r>
            <a:endParaRPr kumimoji="1" lang="zh-CN" altLang="en-US" sz="8800" b="1" i="0" cap="none" spc="0" dirty="0">
              <a:ln w="6600">
                <a:noFill/>
                <a:prstDash val="solid"/>
              </a:ln>
              <a:solidFill>
                <a:srgbClr val="090509"/>
              </a:solidFill>
              <a:effectLst/>
              <a:latin typeface="+mj-lt"/>
              <a:ea typeface="Source Han Sans CN Heavy" panose="020B0500000000000000" pitchFamily="34" charset="-128"/>
            </a:endParaRPr>
          </a:p>
        </p:txBody>
      </p:sp>
      <p:sp>
        <p:nvSpPr>
          <p:cNvPr id="41" name="任意形状 40">
            <a:extLst>
              <a:ext uri="{FF2B5EF4-FFF2-40B4-BE49-F238E27FC236}">
                <a16:creationId xmlns:a16="http://schemas.microsoft.com/office/drawing/2014/main" id="{7C3B7598-9A4D-4E44-B14C-F7EF219A5B18}"/>
              </a:ext>
            </a:extLst>
          </p:cNvPr>
          <p:cNvSpPr/>
          <p:nvPr userDrawn="1"/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31000">
                <a:srgbClr val="642FFF"/>
              </a:gs>
              <a:gs pos="0">
                <a:srgbClr val="9026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3" name="标题 1">
            <a:extLst>
              <a:ext uri="{FF2B5EF4-FFF2-40B4-BE49-F238E27FC236}">
                <a16:creationId xmlns:a16="http://schemas.microsoft.com/office/drawing/2014/main" id="{AA18E656-E5F7-F643-99B5-BEF805633C7E}"/>
              </a:ext>
            </a:extLst>
          </p:cNvPr>
          <p:cNvSpPr txBox="1">
            <a:spLocks/>
          </p:cNvSpPr>
          <p:nvPr userDrawn="1"/>
        </p:nvSpPr>
        <p:spPr>
          <a:xfrm>
            <a:off x="6509196" y="302752"/>
            <a:ext cx="5269068" cy="790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kumimoji="1" lang="zh-CN" altLang="en-US" sz="1600" b="1" i="0" dirty="0">
                <a:solidFill>
                  <a:srgbClr val="090509"/>
                </a:solidFill>
                <a:latin typeface="+mj-ea"/>
                <a:ea typeface="+mj-ea"/>
              </a:rPr>
              <a:t>第十二届“麒麟杯”全国开源应用软件开发大赛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07824DBE-5C68-3347-A258-D8804971D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314" y="339965"/>
            <a:ext cx="2335695" cy="60762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63FE534-4A7D-2D47-9297-5C539C4551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6727" y="1061544"/>
            <a:ext cx="5151600" cy="51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81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64322E-F69F-9345-84F6-6D03FE24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7503C2-D2BA-224D-89A3-DEABA840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B5F0B3-2ED4-FE46-B82A-7618672A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9" name="文本占位符 17">
            <a:extLst>
              <a:ext uri="{FF2B5EF4-FFF2-40B4-BE49-F238E27FC236}">
                <a16:creationId xmlns:a16="http://schemas.microsoft.com/office/drawing/2014/main" id="{416AF18B-DDD8-D443-B16A-092725A8FD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349490"/>
            <a:ext cx="4305299" cy="607626"/>
          </a:xfrm>
        </p:spPr>
        <p:txBody>
          <a:bodyPr lIns="90000" anchor="ctr">
            <a:noAutofit/>
          </a:bodyPr>
          <a:lstStyle>
            <a:lvl1pPr marL="0" indent="0" algn="l">
              <a:buNone/>
              <a:defRPr sz="3200" b="1" i="0">
                <a:solidFill>
                  <a:srgbClr val="642FFF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zh-CN" dirty="0"/>
              <a:t>4.1</a:t>
            </a:r>
            <a:r>
              <a:rPr kumimoji="1" lang="zh-CN" altLang="en-US" dirty="0"/>
              <a:t> 项目测试结果说明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9F2DEB29-C2B5-0942-918D-0AF1F253A6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218" y="1445886"/>
            <a:ext cx="11133563" cy="4622027"/>
          </a:xfrm>
        </p:spPr>
        <p:txBody>
          <a:bodyPr/>
          <a:lstStyle>
            <a:lvl1pPr>
              <a:defRPr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 b="0" i="0">
                <a:solidFill>
                  <a:srgbClr val="090509"/>
                </a:solidFill>
                <a:latin typeface="+mn-ea"/>
                <a:ea typeface="+mn-ea"/>
              </a:defRPr>
            </a:lvl2pPr>
            <a:lvl3pPr>
              <a:defRPr b="0" i="0">
                <a:solidFill>
                  <a:srgbClr val="090509"/>
                </a:solidFill>
                <a:latin typeface="+mn-ea"/>
                <a:ea typeface="+mn-ea"/>
              </a:defRPr>
            </a:lvl3pPr>
            <a:lvl4pPr>
              <a:defRPr b="0" i="0">
                <a:solidFill>
                  <a:srgbClr val="090509"/>
                </a:solidFill>
                <a:latin typeface="+mn-ea"/>
                <a:ea typeface="+mn-ea"/>
              </a:defRPr>
            </a:lvl4pPr>
            <a:lvl5pPr>
              <a:defRPr b="0" i="0">
                <a:solidFill>
                  <a:srgbClr val="090509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9" name="任意形状 18">
            <a:extLst>
              <a:ext uri="{FF2B5EF4-FFF2-40B4-BE49-F238E27FC236}">
                <a16:creationId xmlns:a16="http://schemas.microsoft.com/office/drawing/2014/main" id="{3AF31471-E738-C149-9A4D-82B087E1EDF1}"/>
              </a:ext>
            </a:extLst>
          </p:cNvPr>
          <p:cNvSpPr/>
          <p:nvPr userDrawn="1"/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31000">
                <a:srgbClr val="642FFF"/>
              </a:gs>
              <a:gs pos="0">
                <a:srgbClr val="9026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4C00EE5-B041-CD45-A57E-678D6A340F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0"/>
            <a:ext cx="35814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9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84DB7DD3-7876-E847-96AC-249A189A89BF}"/>
              </a:ext>
            </a:extLst>
          </p:cNvPr>
          <p:cNvGrpSpPr/>
          <p:nvPr userDrawn="1"/>
        </p:nvGrpSpPr>
        <p:grpSpPr>
          <a:xfrm rot="10800000">
            <a:off x="1" y="4653177"/>
            <a:ext cx="7180344" cy="1007162"/>
            <a:chOff x="5011655" y="4568449"/>
            <a:chExt cx="7180344" cy="1007162"/>
          </a:xfrm>
        </p:grpSpPr>
        <p:sp>
          <p:nvSpPr>
            <p:cNvPr id="18" name="任意形状 17">
              <a:extLst>
                <a:ext uri="{FF2B5EF4-FFF2-40B4-BE49-F238E27FC236}">
                  <a16:creationId xmlns:a16="http://schemas.microsoft.com/office/drawing/2014/main" id="{CD2CCCA4-7B04-DC41-B884-CB814ECA7ABA}"/>
                </a:ext>
              </a:extLst>
            </p:cNvPr>
            <p:cNvSpPr/>
            <p:nvPr userDrawn="1"/>
          </p:nvSpPr>
          <p:spPr>
            <a:xfrm>
              <a:off x="5011655" y="4568449"/>
              <a:ext cx="7180344" cy="1007162"/>
            </a:xfrm>
            <a:custGeom>
              <a:avLst/>
              <a:gdLst>
                <a:gd name="connsiteX0" fmla="*/ 296324 w 7180344"/>
                <a:gd name="connsiteY0" fmla="*/ 0 h 1007162"/>
                <a:gd name="connsiteX1" fmla="*/ 7180344 w 7180344"/>
                <a:gd name="connsiteY1" fmla="*/ 0 h 1007162"/>
                <a:gd name="connsiteX2" fmla="*/ 7180344 w 7180344"/>
                <a:gd name="connsiteY2" fmla="*/ 1007162 h 1007162"/>
                <a:gd name="connsiteX3" fmla="*/ 296324 w 7180344"/>
                <a:gd name="connsiteY3" fmla="*/ 1007162 h 1007162"/>
                <a:gd name="connsiteX4" fmla="*/ 296324 w 7180344"/>
                <a:gd name="connsiteY4" fmla="*/ 642649 h 1007162"/>
                <a:gd name="connsiteX5" fmla="*/ 0 w 7180344"/>
                <a:gd name="connsiteY5" fmla="*/ 642649 h 1007162"/>
                <a:gd name="connsiteX6" fmla="*/ 0 w 7180344"/>
                <a:gd name="connsiteY6" fmla="*/ 352279 h 1007162"/>
                <a:gd name="connsiteX7" fmla="*/ 296324 w 7180344"/>
                <a:gd name="connsiteY7" fmla="*/ 352279 h 100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0344" h="1007162">
                  <a:moveTo>
                    <a:pt x="296324" y="0"/>
                  </a:moveTo>
                  <a:lnTo>
                    <a:pt x="7180344" y="0"/>
                  </a:lnTo>
                  <a:lnTo>
                    <a:pt x="7180344" y="1007162"/>
                  </a:lnTo>
                  <a:lnTo>
                    <a:pt x="296324" y="1007162"/>
                  </a:lnTo>
                  <a:lnTo>
                    <a:pt x="296324" y="642649"/>
                  </a:lnTo>
                  <a:lnTo>
                    <a:pt x="0" y="642649"/>
                  </a:lnTo>
                  <a:lnTo>
                    <a:pt x="0" y="352279"/>
                  </a:lnTo>
                  <a:lnTo>
                    <a:pt x="296324" y="352279"/>
                  </a:lnTo>
                  <a:close/>
                </a:path>
              </a:pathLst>
            </a:custGeom>
            <a:gradFill>
              <a:gsLst>
                <a:gs pos="31000">
                  <a:srgbClr val="642FFF"/>
                </a:gs>
                <a:gs pos="0">
                  <a:srgbClr val="9026F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1E7DF3A-78A5-D94C-ABE2-B3EC4CAEAAAD}"/>
                </a:ext>
              </a:extLst>
            </p:cNvPr>
            <p:cNvSpPr/>
            <p:nvPr userDrawn="1"/>
          </p:nvSpPr>
          <p:spPr>
            <a:xfrm>
              <a:off x="5307980" y="4920696"/>
              <a:ext cx="292176" cy="290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24" name="标题 1">
            <a:extLst>
              <a:ext uri="{FF2B5EF4-FFF2-40B4-BE49-F238E27FC236}">
                <a16:creationId xmlns:a16="http://schemas.microsoft.com/office/drawing/2014/main" id="{A77B5F65-B0ED-EF48-B73E-25987DD1FAA6}"/>
              </a:ext>
            </a:extLst>
          </p:cNvPr>
          <p:cNvSpPr txBox="1">
            <a:spLocks/>
          </p:cNvSpPr>
          <p:nvPr userDrawn="1"/>
        </p:nvSpPr>
        <p:spPr>
          <a:xfrm>
            <a:off x="6309013" y="1580607"/>
            <a:ext cx="2980460" cy="1325563"/>
          </a:xfrm>
          <a:prstGeom prst="rect">
            <a:avLst/>
          </a:prstGeom>
          <a:noFill/>
        </p:spPr>
        <p:txBody>
          <a:bodyPr vert="horz" lIns="9000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8000" b="1" i="0" cap="none" spc="0" dirty="0">
                <a:ln w="6600">
                  <a:noFill/>
                  <a:prstDash val="solid"/>
                </a:ln>
                <a:solidFill>
                  <a:srgbClr val="642FFF"/>
                </a:solidFill>
                <a:effectLst/>
                <a:latin typeface="+mj-lt"/>
                <a:ea typeface="Source Han Sans CN Heavy" panose="020B0500000000000000" pitchFamily="34" charset="-128"/>
              </a:rPr>
              <a:t>Part</a:t>
            </a:r>
            <a:endParaRPr kumimoji="1" lang="zh-CN" altLang="en-US" sz="8000" b="1" i="0" cap="none" spc="0" dirty="0">
              <a:ln w="6600">
                <a:noFill/>
                <a:prstDash val="solid"/>
              </a:ln>
              <a:solidFill>
                <a:srgbClr val="642FFF"/>
              </a:solidFill>
              <a:effectLst/>
              <a:latin typeface="+mj-lt"/>
              <a:ea typeface="Source Han Sans CN Heavy" panose="020B0500000000000000" pitchFamily="34" charset="-128"/>
            </a:endParaRP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054B1FE8-B68C-F349-B5EB-4FA4C7411DE0}"/>
              </a:ext>
            </a:extLst>
          </p:cNvPr>
          <p:cNvSpPr txBox="1">
            <a:spLocks/>
          </p:cNvSpPr>
          <p:nvPr userDrawn="1"/>
        </p:nvSpPr>
        <p:spPr>
          <a:xfrm>
            <a:off x="8709312" y="1580607"/>
            <a:ext cx="2980460" cy="1325563"/>
          </a:xfrm>
          <a:prstGeom prst="rect">
            <a:avLst/>
          </a:prstGeom>
          <a:noFill/>
        </p:spPr>
        <p:txBody>
          <a:bodyPr vert="horz" lIns="9000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8800" b="1" i="0" cap="none" spc="0" dirty="0">
                <a:ln w="6600">
                  <a:noFill/>
                  <a:prstDash val="solid"/>
                </a:ln>
                <a:solidFill>
                  <a:srgbClr val="090509"/>
                </a:solidFill>
                <a:effectLst/>
                <a:latin typeface="+mj-lt"/>
                <a:ea typeface="Source Han Sans CN Heavy" panose="020B0500000000000000" pitchFamily="34" charset="-128"/>
              </a:rPr>
              <a:t>05</a:t>
            </a:r>
            <a:endParaRPr kumimoji="1" lang="zh-CN" altLang="en-US" sz="8800" b="1" i="0" cap="none" spc="0" dirty="0">
              <a:ln w="6600">
                <a:noFill/>
                <a:prstDash val="solid"/>
              </a:ln>
              <a:solidFill>
                <a:srgbClr val="090509"/>
              </a:solidFill>
              <a:effectLst/>
              <a:latin typeface="+mj-lt"/>
              <a:ea typeface="Source Han Sans CN Heavy" panose="020B0500000000000000" pitchFamily="34" charset="-128"/>
            </a:endParaRPr>
          </a:p>
        </p:txBody>
      </p:sp>
      <p:sp>
        <p:nvSpPr>
          <p:cNvPr id="41" name="任意形状 40">
            <a:extLst>
              <a:ext uri="{FF2B5EF4-FFF2-40B4-BE49-F238E27FC236}">
                <a16:creationId xmlns:a16="http://schemas.microsoft.com/office/drawing/2014/main" id="{25351332-E5FD-114D-AB39-971FF5E47DC3}"/>
              </a:ext>
            </a:extLst>
          </p:cNvPr>
          <p:cNvSpPr/>
          <p:nvPr userDrawn="1"/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31000">
                <a:srgbClr val="642FFF"/>
              </a:gs>
              <a:gs pos="0">
                <a:srgbClr val="9026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3" name="标题 1">
            <a:extLst>
              <a:ext uri="{FF2B5EF4-FFF2-40B4-BE49-F238E27FC236}">
                <a16:creationId xmlns:a16="http://schemas.microsoft.com/office/drawing/2014/main" id="{5EB6AA59-FA34-AA48-AA07-8535F840940D}"/>
              </a:ext>
            </a:extLst>
          </p:cNvPr>
          <p:cNvSpPr txBox="1">
            <a:spLocks/>
          </p:cNvSpPr>
          <p:nvPr userDrawn="1"/>
        </p:nvSpPr>
        <p:spPr>
          <a:xfrm>
            <a:off x="6509196" y="302752"/>
            <a:ext cx="5269068" cy="790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kumimoji="1" lang="zh-CN" altLang="en-US" sz="1600" b="1" i="0" dirty="0">
                <a:solidFill>
                  <a:srgbClr val="090509"/>
                </a:solidFill>
                <a:latin typeface="+mj-ea"/>
                <a:ea typeface="+mj-ea"/>
              </a:rPr>
              <a:t>第十二届“麒麟杯”全国开源应用软件开发大赛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79F36E2D-170F-5C40-B6E7-5B0B91B3A9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314" y="339965"/>
            <a:ext cx="2335695" cy="607626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64322E-F69F-9345-84F6-6D03FE24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7503C2-D2BA-224D-89A3-DEABA840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B5F0B3-2ED4-FE46-B82A-7618672A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9" name="文本占位符 17">
            <a:extLst>
              <a:ext uri="{FF2B5EF4-FFF2-40B4-BE49-F238E27FC236}">
                <a16:creationId xmlns:a16="http://schemas.microsoft.com/office/drawing/2014/main" id="{416AF18B-DDD8-D443-B16A-092725A8FD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3071" y="2933301"/>
            <a:ext cx="4304799" cy="1115113"/>
          </a:xfrm>
        </p:spPr>
        <p:txBody>
          <a:bodyPr lIns="90000" anchor="ctr">
            <a:noAutofit/>
          </a:bodyPr>
          <a:lstStyle>
            <a:lvl1pPr marL="0" indent="0" algn="r">
              <a:buNone/>
              <a:defRPr sz="6600" b="1" i="0">
                <a:solidFill>
                  <a:srgbClr val="090509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作品演示</a:t>
            </a:r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FA19460A-C2CA-A44C-8044-2026EACF3A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3071" y="4114465"/>
            <a:ext cx="4304799" cy="972306"/>
          </a:xfr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None/>
              <a:defRPr sz="1400"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单击编辑文本，文字是您思想的提炼，为了最终演示的良好效果，请尽量言简意赅的阐述观点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27D47B7-1FB9-744E-A7B4-C73609C184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6727" y="1061544"/>
            <a:ext cx="5151600" cy="51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12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64322E-F69F-9345-84F6-6D03FE24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7503C2-D2BA-224D-89A3-DEABA840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B5F0B3-2ED4-FE46-B82A-7618672A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9" name="文本占位符 17">
            <a:extLst>
              <a:ext uri="{FF2B5EF4-FFF2-40B4-BE49-F238E27FC236}">
                <a16:creationId xmlns:a16="http://schemas.microsoft.com/office/drawing/2014/main" id="{416AF18B-DDD8-D443-B16A-092725A8FD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349490"/>
            <a:ext cx="3486149" cy="607626"/>
          </a:xfrm>
        </p:spPr>
        <p:txBody>
          <a:bodyPr lIns="90000" anchor="ctr">
            <a:noAutofit/>
          </a:bodyPr>
          <a:lstStyle>
            <a:lvl1pPr marL="0" indent="0" algn="l">
              <a:buNone/>
              <a:defRPr sz="3200" b="1" i="0">
                <a:solidFill>
                  <a:srgbClr val="642FFF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zh-CN" dirty="0"/>
              <a:t>5.1</a:t>
            </a:r>
            <a:r>
              <a:rPr kumimoji="1" lang="zh-CN" altLang="en-US" dirty="0"/>
              <a:t> 作品演示播放</a:t>
            </a:r>
          </a:p>
        </p:txBody>
      </p:sp>
      <p:sp>
        <p:nvSpPr>
          <p:cNvPr id="6" name="媒体占位符 5">
            <a:extLst>
              <a:ext uri="{FF2B5EF4-FFF2-40B4-BE49-F238E27FC236}">
                <a16:creationId xmlns:a16="http://schemas.microsoft.com/office/drawing/2014/main" id="{FE389F46-7C3E-5E46-8DEC-7D23EE4C7982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529218" y="1419861"/>
            <a:ext cx="11133563" cy="4648052"/>
          </a:xfrm>
        </p:spPr>
        <p:txBody>
          <a:bodyPr/>
          <a:lstStyle>
            <a:lvl1pPr>
              <a:defRPr b="0" i="0">
                <a:solidFill>
                  <a:srgbClr val="090509"/>
                </a:solidFill>
                <a:latin typeface="+mn-ea"/>
                <a:ea typeface="+mn-ea"/>
              </a:defRPr>
            </a:lvl1pPr>
          </a:lstStyle>
          <a:p>
            <a:endParaRPr kumimoji="1" lang="zh-CN" altLang="en-US"/>
          </a:p>
        </p:txBody>
      </p:sp>
      <p:sp>
        <p:nvSpPr>
          <p:cNvPr id="19" name="任意形状 18">
            <a:extLst>
              <a:ext uri="{FF2B5EF4-FFF2-40B4-BE49-F238E27FC236}">
                <a16:creationId xmlns:a16="http://schemas.microsoft.com/office/drawing/2014/main" id="{0DB88C4D-2AD1-244C-A149-E2610F1FB72E}"/>
              </a:ext>
            </a:extLst>
          </p:cNvPr>
          <p:cNvSpPr/>
          <p:nvPr userDrawn="1"/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31000">
                <a:srgbClr val="642FFF"/>
              </a:gs>
              <a:gs pos="0">
                <a:srgbClr val="9026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A143BF3-159F-5746-8686-FB3E877509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0"/>
            <a:ext cx="35814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71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000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85042270-C359-BC44-89F1-26B33CADD7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 l="19247" r="43479"/>
          <a:stretch/>
        </p:blipFill>
        <p:spPr>
          <a:xfrm>
            <a:off x="-553" y="-11567"/>
            <a:ext cx="12192553" cy="4651993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7592FE26-8065-F042-AFF1-6222B8C991E1}"/>
              </a:ext>
            </a:extLst>
          </p:cNvPr>
          <p:cNvSpPr/>
          <p:nvPr userDrawn="1"/>
        </p:nvSpPr>
        <p:spPr>
          <a:xfrm>
            <a:off x="0" y="-11568"/>
            <a:ext cx="12192000" cy="6869567"/>
          </a:xfrm>
          <a:prstGeom prst="rect">
            <a:avLst/>
          </a:prstGeom>
          <a:gradFill>
            <a:gsLst>
              <a:gs pos="100000">
                <a:srgbClr val="280F63">
                  <a:alpha val="50000"/>
                </a:srgbClr>
              </a:gs>
              <a:gs pos="0">
                <a:srgbClr val="090509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" name="标题 1">
            <a:extLst>
              <a:ext uri="{FF2B5EF4-FFF2-40B4-BE49-F238E27FC236}">
                <a16:creationId xmlns:a16="http://schemas.microsoft.com/office/drawing/2014/main" id="{F33D1F28-C165-9A4A-9736-FBBD4274F7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4013" y="2007336"/>
            <a:ext cx="7313464" cy="166197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8000" b="1" i="0">
                <a:solidFill>
                  <a:srgbClr val="6B70FF"/>
                </a:solidFill>
                <a:latin typeface="+mj-ea"/>
                <a:ea typeface="+mj-ea"/>
              </a:defRPr>
            </a:lvl1pPr>
          </a:lstStyle>
          <a:p>
            <a:r>
              <a:rPr kumimoji="1" lang="zh-CN" altLang="en-US" dirty="0"/>
              <a:t>编辑结束语</a:t>
            </a:r>
          </a:p>
        </p:txBody>
      </p:sp>
      <p:sp>
        <p:nvSpPr>
          <p:cNvPr id="41" name="日期占位符 3">
            <a:extLst>
              <a:ext uri="{FF2B5EF4-FFF2-40B4-BE49-F238E27FC236}">
                <a16:creationId xmlns:a16="http://schemas.microsoft.com/office/drawing/2014/main" id="{C9CB09B6-3AC9-1F49-A456-2DB948EE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42" name="页脚占位符 4">
            <a:extLst>
              <a:ext uri="{FF2B5EF4-FFF2-40B4-BE49-F238E27FC236}">
                <a16:creationId xmlns:a16="http://schemas.microsoft.com/office/drawing/2014/main" id="{91A37B40-F616-3A40-A425-88D14EE4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43" name="灯片编号占位符 5">
            <a:extLst>
              <a:ext uri="{FF2B5EF4-FFF2-40B4-BE49-F238E27FC236}">
                <a16:creationId xmlns:a16="http://schemas.microsoft.com/office/drawing/2014/main" id="{2D96FB1D-9272-0C48-82D2-01FFDEA1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B743860D-A9E0-414D-BC30-BD78987C49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5314" y="339965"/>
            <a:ext cx="2335695" cy="607626"/>
          </a:xfrm>
          <a:prstGeom prst="rect">
            <a:avLst/>
          </a:prstGeom>
        </p:spPr>
      </p:pic>
      <p:sp>
        <p:nvSpPr>
          <p:cNvPr id="45" name="文本占位符 9">
            <a:extLst>
              <a:ext uri="{FF2B5EF4-FFF2-40B4-BE49-F238E27FC236}">
                <a16:creationId xmlns:a16="http://schemas.microsoft.com/office/drawing/2014/main" id="{32D77342-04AC-9E44-95CB-AB6AE50F0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15818" y="3915169"/>
            <a:ext cx="4691920" cy="290369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编辑学校名称</a:t>
            </a:r>
          </a:p>
        </p:txBody>
      </p:sp>
      <p:sp>
        <p:nvSpPr>
          <p:cNvPr id="46" name="文本占位符 9">
            <a:extLst>
              <a:ext uri="{FF2B5EF4-FFF2-40B4-BE49-F238E27FC236}">
                <a16:creationId xmlns:a16="http://schemas.microsoft.com/office/drawing/2014/main" id="{1B58540A-F69C-4D4B-A5C4-EBA1FC9CFA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15818" y="4278079"/>
            <a:ext cx="4691920" cy="290369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编辑队伍名称</a:t>
            </a:r>
          </a:p>
        </p:txBody>
      </p:sp>
      <p:sp>
        <p:nvSpPr>
          <p:cNvPr id="47" name="文本占位符 9">
            <a:extLst>
              <a:ext uri="{FF2B5EF4-FFF2-40B4-BE49-F238E27FC236}">
                <a16:creationId xmlns:a16="http://schemas.microsoft.com/office/drawing/2014/main" id="{520D25E1-3A30-E94C-AFDE-471AE5366A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5818" y="4640427"/>
            <a:ext cx="4691920" cy="290370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编辑队员名称</a:t>
            </a:r>
          </a:p>
        </p:txBody>
      </p:sp>
      <p:sp>
        <p:nvSpPr>
          <p:cNvPr id="48" name="文本占位符 9">
            <a:extLst>
              <a:ext uri="{FF2B5EF4-FFF2-40B4-BE49-F238E27FC236}">
                <a16:creationId xmlns:a16="http://schemas.microsoft.com/office/drawing/2014/main" id="{ECFF8760-DA4A-D943-BADC-9CCD12541B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15818" y="5004051"/>
            <a:ext cx="4691920" cy="290370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编辑教师名称（没有填无）</a:t>
            </a:r>
          </a:p>
        </p:txBody>
      </p:sp>
      <p:sp>
        <p:nvSpPr>
          <p:cNvPr id="49" name="文本占位符 9">
            <a:extLst>
              <a:ext uri="{FF2B5EF4-FFF2-40B4-BE49-F238E27FC236}">
                <a16:creationId xmlns:a16="http://schemas.microsoft.com/office/drawing/2014/main" id="{A69B0C6B-A907-244C-B009-2811ED4F05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5818" y="5367675"/>
            <a:ext cx="4691920" cy="290371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编辑完成日期</a:t>
            </a:r>
          </a:p>
        </p:txBody>
      </p:sp>
      <p:sp>
        <p:nvSpPr>
          <p:cNvPr id="50" name="文本占位符 9">
            <a:extLst>
              <a:ext uri="{FF2B5EF4-FFF2-40B4-BE49-F238E27FC236}">
                <a16:creationId xmlns:a16="http://schemas.microsoft.com/office/drawing/2014/main" id="{3C7741D9-20E3-7246-87DC-A2DF42F384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4013" y="3915169"/>
            <a:ext cx="1161805" cy="290369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学校名称：</a:t>
            </a:r>
          </a:p>
        </p:txBody>
      </p:sp>
      <p:sp>
        <p:nvSpPr>
          <p:cNvPr id="51" name="文本占位符 9">
            <a:extLst>
              <a:ext uri="{FF2B5EF4-FFF2-40B4-BE49-F238E27FC236}">
                <a16:creationId xmlns:a16="http://schemas.microsoft.com/office/drawing/2014/main" id="{5EAE30E8-76A6-3743-867A-9F504EDBDF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4013" y="4278079"/>
            <a:ext cx="1161805" cy="290369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参赛队伍：</a:t>
            </a:r>
          </a:p>
        </p:txBody>
      </p:sp>
      <p:sp>
        <p:nvSpPr>
          <p:cNvPr id="52" name="文本占位符 9">
            <a:extLst>
              <a:ext uri="{FF2B5EF4-FFF2-40B4-BE49-F238E27FC236}">
                <a16:creationId xmlns:a16="http://schemas.microsoft.com/office/drawing/2014/main" id="{73F8570E-3C5C-BF43-98DC-8F9AA645A1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54013" y="4640427"/>
            <a:ext cx="1161805" cy="290370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队伍成员：</a:t>
            </a:r>
          </a:p>
        </p:txBody>
      </p:sp>
      <p:sp>
        <p:nvSpPr>
          <p:cNvPr id="53" name="文本占位符 9">
            <a:extLst>
              <a:ext uri="{FF2B5EF4-FFF2-40B4-BE49-F238E27FC236}">
                <a16:creationId xmlns:a16="http://schemas.microsoft.com/office/drawing/2014/main" id="{C7CCF88C-008A-644D-BC51-06FFD08F04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54013" y="5004051"/>
            <a:ext cx="1161805" cy="290370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指导教师：</a:t>
            </a:r>
          </a:p>
        </p:txBody>
      </p:sp>
      <p:sp>
        <p:nvSpPr>
          <p:cNvPr id="54" name="文本占位符 9">
            <a:extLst>
              <a:ext uri="{FF2B5EF4-FFF2-40B4-BE49-F238E27FC236}">
                <a16:creationId xmlns:a16="http://schemas.microsoft.com/office/drawing/2014/main" id="{896536B3-C067-A442-8D9B-99C6A09511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54013" y="5367675"/>
            <a:ext cx="1161805" cy="290371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完成日期：</a:t>
            </a:r>
          </a:p>
        </p:txBody>
      </p:sp>
      <p:sp>
        <p:nvSpPr>
          <p:cNvPr id="55" name="标题 1">
            <a:extLst>
              <a:ext uri="{FF2B5EF4-FFF2-40B4-BE49-F238E27FC236}">
                <a16:creationId xmlns:a16="http://schemas.microsoft.com/office/drawing/2014/main" id="{FD5D751E-CD22-524A-8AC6-29F0DEEBA0B6}"/>
              </a:ext>
            </a:extLst>
          </p:cNvPr>
          <p:cNvSpPr txBox="1">
            <a:spLocks/>
          </p:cNvSpPr>
          <p:nvPr userDrawn="1"/>
        </p:nvSpPr>
        <p:spPr>
          <a:xfrm>
            <a:off x="6509196" y="302752"/>
            <a:ext cx="5269068" cy="790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kumimoji="1" lang="zh-CN" altLang="en-US" sz="1600" b="1" i="0" dirty="0">
                <a:solidFill>
                  <a:schemeClr val="bg1"/>
                </a:solidFill>
                <a:latin typeface="+mj-ea"/>
                <a:ea typeface="+mj-ea"/>
              </a:rPr>
              <a:t>第十二届“麒麟杯”全国开源应用软件开发大赛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56A8A2E7-5152-C042-AC69-6FAE2B8D49C0}"/>
              </a:ext>
            </a:extLst>
          </p:cNvPr>
          <p:cNvGrpSpPr/>
          <p:nvPr userDrawn="1"/>
        </p:nvGrpSpPr>
        <p:grpSpPr>
          <a:xfrm>
            <a:off x="5011655" y="4985564"/>
            <a:ext cx="7180344" cy="1007162"/>
            <a:chOff x="5011655" y="4568449"/>
            <a:chExt cx="7180344" cy="1007162"/>
          </a:xfrm>
        </p:grpSpPr>
        <p:sp>
          <p:nvSpPr>
            <p:cNvPr id="57" name="任意形状 56">
              <a:extLst>
                <a:ext uri="{FF2B5EF4-FFF2-40B4-BE49-F238E27FC236}">
                  <a16:creationId xmlns:a16="http://schemas.microsoft.com/office/drawing/2014/main" id="{284C3515-0B12-A843-9A61-D894FDAB0A54}"/>
                </a:ext>
              </a:extLst>
            </p:cNvPr>
            <p:cNvSpPr/>
            <p:nvPr userDrawn="1"/>
          </p:nvSpPr>
          <p:spPr>
            <a:xfrm>
              <a:off x="5011655" y="4568449"/>
              <a:ext cx="7180344" cy="1007162"/>
            </a:xfrm>
            <a:custGeom>
              <a:avLst/>
              <a:gdLst>
                <a:gd name="connsiteX0" fmla="*/ 296324 w 7180344"/>
                <a:gd name="connsiteY0" fmla="*/ 0 h 1007162"/>
                <a:gd name="connsiteX1" fmla="*/ 7180344 w 7180344"/>
                <a:gd name="connsiteY1" fmla="*/ 0 h 1007162"/>
                <a:gd name="connsiteX2" fmla="*/ 7180344 w 7180344"/>
                <a:gd name="connsiteY2" fmla="*/ 1007162 h 1007162"/>
                <a:gd name="connsiteX3" fmla="*/ 296324 w 7180344"/>
                <a:gd name="connsiteY3" fmla="*/ 1007162 h 1007162"/>
                <a:gd name="connsiteX4" fmla="*/ 296324 w 7180344"/>
                <a:gd name="connsiteY4" fmla="*/ 642649 h 1007162"/>
                <a:gd name="connsiteX5" fmla="*/ 0 w 7180344"/>
                <a:gd name="connsiteY5" fmla="*/ 642649 h 1007162"/>
                <a:gd name="connsiteX6" fmla="*/ 0 w 7180344"/>
                <a:gd name="connsiteY6" fmla="*/ 352279 h 1007162"/>
                <a:gd name="connsiteX7" fmla="*/ 296324 w 7180344"/>
                <a:gd name="connsiteY7" fmla="*/ 352279 h 100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0344" h="1007162">
                  <a:moveTo>
                    <a:pt x="296324" y="0"/>
                  </a:moveTo>
                  <a:lnTo>
                    <a:pt x="7180344" y="0"/>
                  </a:lnTo>
                  <a:lnTo>
                    <a:pt x="7180344" y="1007162"/>
                  </a:lnTo>
                  <a:lnTo>
                    <a:pt x="296324" y="1007162"/>
                  </a:lnTo>
                  <a:lnTo>
                    <a:pt x="296324" y="642649"/>
                  </a:lnTo>
                  <a:lnTo>
                    <a:pt x="0" y="642649"/>
                  </a:lnTo>
                  <a:lnTo>
                    <a:pt x="0" y="352279"/>
                  </a:lnTo>
                  <a:lnTo>
                    <a:pt x="296324" y="352279"/>
                  </a:lnTo>
                  <a:close/>
                </a:path>
              </a:pathLst>
            </a:custGeom>
            <a:gradFill>
              <a:gsLst>
                <a:gs pos="31000">
                  <a:srgbClr val="642FFF"/>
                </a:gs>
                <a:gs pos="0">
                  <a:srgbClr val="9026F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4EA6A797-9BC8-E349-B767-7C90B7D9E64B}"/>
                </a:ext>
              </a:extLst>
            </p:cNvPr>
            <p:cNvSpPr/>
            <p:nvPr userDrawn="1"/>
          </p:nvSpPr>
          <p:spPr>
            <a:xfrm>
              <a:off x="5307980" y="4920696"/>
              <a:ext cx="292176" cy="290370"/>
            </a:xfrm>
            <a:prstGeom prst="rect">
              <a:avLst/>
            </a:prstGeom>
            <a:solidFill>
              <a:srgbClr val="0B0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pic>
        <p:nvPicPr>
          <p:cNvPr id="59" name="图片 58">
            <a:extLst>
              <a:ext uri="{FF2B5EF4-FFF2-40B4-BE49-F238E27FC236}">
                <a16:creationId xmlns:a16="http://schemas.microsoft.com/office/drawing/2014/main" id="{E051BF88-6065-1046-9A62-A49C2071977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509196" y="947591"/>
            <a:ext cx="5782995" cy="578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18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7D0029-4FD9-1F4B-A414-3F04D55F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C97AA5-DE73-3547-9AEE-D2676B86B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2C9E-FD37-B342-983D-29513E4C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11FDE9-C098-164B-BDB1-C766AB79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E4AD86-45F8-9E4D-8686-8E4B90C1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634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64322E-F69F-9345-84F6-6D03FE24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A63D39E-6658-4E42-B897-A03CF86CA48E}"/>
              </a:ext>
            </a:extLst>
          </p:cNvPr>
          <p:cNvSpPr txBox="1">
            <a:spLocks/>
          </p:cNvSpPr>
          <p:nvPr userDrawn="1"/>
        </p:nvSpPr>
        <p:spPr>
          <a:xfrm>
            <a:off x="838200" y="2901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5400" b="1" i="0" dirty="0">
                <a:solidFill>
                  <a:srgbClr val="6B70FF">
                    <a:alpha val="8054"/>
                  </a:srgbClr>
                </a:solidFill>
                <a:latin typeface="+mj-lt"/>
                <a:ea typeface="Source Han Sans CN Heavy" panose="020B0500000000000000" pitchFamily="34" charset="-128"/>
              </a:rPr>
              <a:t>CONTENTS</a:t>
            </a:r>
            <a:endParaRPr kumimoji="1" lang="zh-CN" altLang="en-US" sz="5400" b="1" i="0" dirty="0">
              <a:solidFill>
                <a:srgbClr val="6B70FF">
                  <a:alpha val="8054"/>
                </a:srgbClr>
              </a:solidFill>
              <a:latin typeface="+mj-lt"/>
              <a:ea typeface="Source Han Sans CN Heavy" panose="020B0500000000000000" pitchFamily="34" charset="-128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7503C2-D2BA-224D-89A3-DEABA840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B5F0B3-2ED4-FE46-B82A-7618672A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4A35074F-ADDD-D046-8463-547AB120C751}"/>
              </a:ext>
            </a:extLst>
          </p:cNvPr>
          <p:cNvSpPr txBox="1">
            <a:spLocks/>
          </p:cNvSpPr>
          <p:nvPr userDrawn="1"/>
        </p:nvSpPr>
        <p:spPr>
          <a:xfrm>
            <a:off x="838200" y="8720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8800" b="1" i="0" dirty="0">
                <a:solidFill>
                  <a:srgbClr val="090509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5232BC0-0CC0-EE42-8D1F-4EF950FF727D}"/>
              </a:ext>
            </a:extLst>
          </p:cNvPr>
          <p:cNvSpPr/>
          <p:nvPr userDrawn="1"/>
        </p:nvSpPr>
        <p:spPr>
          <a:xfrm>
            <a:off x="386195" y="2604835"/>
            <a:ext cx="2119746" cy="3387437"/>
          </a:xfrm>
          <a:prstGeom prst="rect">
            <a:avLst/>
          </a:prstGeom>
          <a:noFill/>
          <a:ln w="25400">
            <a:solidFill>
              <a:srgbClr val="642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C8053C5-0778-EB4C-AF4E-153291DE06E8}"/>
              </a:ext>
            </a:extLst>
          </p:cNvPr>
          <p:cNvSpPr/>
          <p:nvPr userDrawn="1"/>
        </p:nvSpPr>
        <p:spPr>
          <a:xfrm>
            <a:off x="2711161" y="2604835"/>
            <a:ext cx="2119746" cy="3387437"/>
          </a:xfrm>
          <a:prstGeom prst="rect">
            <a:avLst/>
          </a:prstGeom>
          <a:noFill/>
          <a:ln w="25400">
            <a:solidFill>
              <a:srgbClr val="642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E414379-27E6-B440-99C7-C0C514778D70}"/>
              </a:ext>
            </a:extLst>
          </p:cNvPr>
          <p:cNvSpPr/>
          <p:nvPr userDrawn="1"/>
        </p:nvSpPr>
        <p:spPr>
          <a:xfrm>
            <a:off x="5036127" y="2604835"/>
            <a:ext cx="2119746" cy="3387437"/>
          </a:xfrm>
          <a:prstGeom prst="rect">
            <a:avLst/>
          </a:prstGeom>
          <a:noFill/>
          <a:ln w="25400">
            <a:solidFill>
              <a:srgbClr val="642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C43A8C3-B2DA-C949-B7DF-E162F97ACCF6}"/>
              </a:ext>
            </a:extLst>
          </p:cNvPr>
          <p:cNvSpPr/>
          <p:nvPr userDrawn="1"/>
        </p:nvSpPr>
        <p:spPr>
          <a:xfrm>
            <a:off x="7361093" y="2604835"/>
            <a:ext cx="2119746" cy="3387437"/>
          </a:xfrm>
          <a:prstGeom prst="rect">
            <a:avLst/>
          </a:prstGeom>
          <a:noFill/>
          <a:ln w="25400">
            <a:solidFill>
              <a:srgbClr val="642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238E655-B450-4944-BDC4-9719AA5D15E7}"/>
              </a:ext>
            </a:extLst>
          </p:cNvPr>
          <p:cNvSpPr/>
          <p:nvPr userDrawn="1"/>
        </p:nvSpPr>
        <p:spPr>
          <a:xfrm>
            <a:off x="9686058" y="2604835"/>
            <a:ext cx="2119746" cy="3387437"/>
          </a:xfrm>
          <a:prstGeom prst="rect">
            <a:avLst/>
          </a:prstGeom>
          <a:noFill/>
          <a:ln w="25400">
            <a:solidFill>
              <a:srgbClr val="642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89895376-924D-C148-BC56-B94718D4F122}"/>
              </a:ext>
            </a:extLst>
          </p:cNvPr>
          <p:cNvSpPr txBox="1">
            <a:spLocks/>
          </p:cNvSpPr>
          <p:nvPr userDrawn="1"/>
        </p:nvSpPr>
        <p:spPr>
          <a:xfrm>
            <a:off x="386195" y="2938534"/>
            <a:ext cx="2119746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6600" b="1" i="0" cap="none" spc="0" dirty="0">
                <a:ln w="6600">
                  <a:noFill/>
                  <a:prstDash val="solid"/>
                </a:ln>
                <a:solidFill>
                  <a:srgbClr val="642EFF"/>
                </a:solidFill>
                <a:effectLst/>
                <a:latin typeface="+mj-lt"/>
                <a:ea typeface="+mj-ea"/>
              </a:rPr>
              <a:t>01</a:t>
            </a:r>
            <a:endParaRPr kumimoji="1" lang="zh-CN" altLang="en-US" sz="6600" b="1" i="0" cap="none" spc="0" dirty="0">
              <a:ln w="6600">
                <a:noFill/>
                <a:prstDash val="solid"/>
              </a:ln>
              <a:solidFill>
                <a:srgbClr val="642EFF"/>
              </a:solidFill>
              <a:effectLst/>
              <a:latin typeface="+mj-lt"/>
              <a:ea typeface="+mj-ea"/>
            </a:endParaRP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0C59515C-293B-5D45-AE8A-CEA4267E34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195" y="4298552"/>
            <a:ext cx="2119746" cy="598488"/>
          </a:xfrm>
        </p:spPr>
        <p:txBody>
          <a:bodyPr anchor="ctr"/>
          <a:lstStyle>
            <a:lvl1pPr marL="0" indent="0" algn="ctr">
              <a:buNone/>
              <a:defRPr b="1" i="0">
                <a:solidFill>
                  <a:srgbClr val="090509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项目介绍</a:t>
            </a: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CC04AD11-956C-7D48-89F7-B10992152550}"/>
              </a:ext>
            </a:extLst>
          </p:cNvPr>
          <p:cNvSpPr txBox="1">
            <a:spLocks/>
          </p:cNvSpPr>
          <p:nvPr userDrawn="1"/>
        </p:nvSpPr>
        <p:spPr>
          <a:xfrm>
            <a:off x="2711161" y="2938534"/>
            <a:ext cx="2119746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6600" b="1" i="0" cap="none" spc="0" dirty="0">
                <a:ln w="6600">
                  <a:noFill/>
                  <a:prstDash val="solid"/>
                </a:ln>
                <a:solidFill>
                  <a:srgbClr val="642EFF"/>
                </a:solidFill>
                <a:effectLst/>
                <a:latin typeface="+mj-lt"/>
                <a:ea typeface="+mj-ea"/>
              </a:rPr>
              <a:t>02</a:t>
            </a:r>
            <a:endParaRPr kumimoji="1" lang="zh-CN" altLang="en-US" sz="6600" b="1" i="0" cap="none" spc="0" dirty="0">
              <a:ln w="6600">
                <a:noFill/>
                <a:prstDash val="solid"/>
              </a:ln>
              <a:solidFill>
                <a:srgbClr val="642EFF"/>
              </a:solidFill>
              <a:effectLst/>
              <a:latin typeface="+mj-lt"/>
              <a:ea typeface="+mj-ea"/>
            </a:endParaRPr>
          </a:p>
        </p:txBody>
      </p:sp>
      <p:sp>
        <p:nvSpPr>
          <p:cNvPr id="20" name="文本占位符 17">
            <a:extLst>
              <a:ext uri="{FF2B5EF4-FFF2-40B4-BE49-F238E27FC236}">
                <a16:creationId xmlns:a16="http://schemas.microsoft.com/office/drawing/2014/main" id="{61188F7C-DD8D-8B49-9261-F3AD6BFAD2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161" y="4298552"/>
            <a:ext cx="2119746" cy="598488"/>
          </a:xfrm>
        </p:spPr>
        <p:txBody>
          <a:bodyPr anchor="ctr"/>
          <a:lstStyle>
            <a:lvl1pPr marL="0" indent="0" algn="ctr">
              <a:buNone/>
              <a:defRPr b="1" i="0">
                <a:solidFill>
                  <a:srgbClr val="090509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项目亮点</a:t>
            </a: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FFD6B271-AEAD-7B44-B8A3-44780FA8AFA8}"/>
              </a:ext>
            </a:extLst>
          </p:cNvPr>
          <p:cNvSpPr txBox="1">
            <a:spLocks/>
          </p:cNvSpPr>
          <p:nvPr userDrawn="1"/>
        </p:nvSpPr>
        <p:spPr>
          <a:xfrm>
            <a:off x="5036127" y="2938534"/>
            <a:ext cx="2119746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6600" b="1" i="0" cap="none" spc="0" dirty="0">
                <a:ln w="6600">
                  <a:noFill/>
                  <a:prstDash val="solid"/>
                </a:ln>
                <a:solidFill>
                  <a:srgbClr val="642EFF"/>
                </a:solidFill>
                <a:effectLst/>
                <a:latin typeface="+mj-lt"/>
                <a:ea typeface="+mj-ea"/>
              </a:rPr>
              <a:t>03</a:t>
            </a:r>
            <a:endParaRPr kumimoji="1" lang="zh-CN" altLang="en-US" sz="6600" b="1" i="0" cap="none" spc="0" dirty="0">
              <a:ln w="6600">
                <a:noFill/>
                <a:prstDash val="solid"/>
              </a:ln>
              <a:solidFill>
                <a:srgbClr val="642EFF"/>
              </a:solidFill>
              <a:effectLst/>
              <a:latin typeface="+mj-lt"/>
              <a:ea typeface="+mj-ea"/>
            </a:endParaRPr>
          </a:p>
        </p:txBody>
      </p:sp>
      <p:sp>
        <p:nvSpPr>
          <p:cNvPr id="22" name="文本占位符 17">
            <a:extLst>
              <a:ext uri="{FF2B5EF4-FFF2-40B4-BE49-F238E27FC236}">
                <a16:creationId xmlns:a16="http://schemas.microsoft.com/office/drawing/2014/main" id="{260A9F5B-C282-8C4A-89C1-B0E875BDDE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6127" y="4298552"/>
            <a:ext cx="2119746" cy="598488"/>
          </a:xfrm>
        </p:spPr>
        <p:txBody>
          <a:bodyPr anchor="ctr"/>
          <a:lstStyle>
            <a:lvl1pPr marL="0" indent="0" algn="ctr">
              <a:buNone/>
              <a:defRPr b="1" i="0">
                <a:solidFill>
                  <a:srgbClr val="090509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技术难点</a:t>
            </a: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8E8C3EA4-F5BB-1649-BF94-B1262B0C9136}"/>
              </a:ext>
            </a:extLst>
          </p:cNvPr>
          <p:cNvSpPr txBox="1">
            <a:spLocks/>
          </p:cNvSpPr>
          <p:nvPr userDrawn="1"/>
        </p:nvSpPr>
        <p:spPr>
          <a:xfrm>
            <a:off x="7361093" y="2938534"/>
            <a:ext cx="2119746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6600" b="1" i="0" cap="none" spc="0" dirty="0">
                <a:ln w="6600">
                  <a:noFill/>
                  <a:prstDash val="solid"/>
                </a:ln>
                <a:solidFill>
                  <a:srgbClr val="642EFF"/>
                </a:solidFill>
                <a:effectLst/>
                <a:latin typeface="+mj-lt"/>
                <a:ea typeface="+mj-ea"/>
              </a:rPr>
              <a:t>04</a:t>
            </a:r>
            <a:endParaRPr kumimoji="1" lang="zh-CN" altLang="en-US" sz="6600" b="1" i="0" cap="none" spc="0" dirty="0">
              <a:ln w="6600">
                <a:noFill/>
                <a:prstDash val="solid"/>
              </a:ln>
              <a:solidFill>
                <a:srgbClr val="642EFF"/>
              </a:solidFill>
              <a:effectLst/>
              <a:latin typeface="+mj-lt"/>
              <a:ea typeface="+mj-ea"/>
            </a:endParaRPr>
          </a:p>
        </p:txBody>
      </p:sp>
      <p:sp>
        <p:nvSpPr>
          <p:cNvPr id="24" name="文本占位符 17">
            <a:extLst>
              <a:ext uri="{FF2B5EF4-FFF2-40B4-BE49-F238E27FC236}">
                <a16:creationId xmlns:a16="http://schemas.microsoft.com/office/drawing/2014/main" id="{6AD54409-402B-C140-93BC-7B3795838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61093" y="4298552"/>
            <a:ext cx="2119746" cy="598488"/>
          </a:xfrm>
        </p:spPr>
        <p:txBody>
          <a:bodyPr anchor="ctr"/>
          <a:lstStyle>
            <a:lvl1pPr marL="0" indent="0" algn="ctr">
              <a:buNone/>
              <a:defRPr b="1" i="0">
                <a:solidFill>
                  <a:srgbClr val="090509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项目测试</a:t>
            </a: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ADC1236E-CFA6-744E-94BE-C34578724CD0}"/>
              </a:ext>
            </a:extLst>
          </p:cNvPr>
          <p:cNvSpPr txBox="1">
            <a:spLocks/>
          </p:cNvSpPr>
          <p:nvPr userDrawn="1"/>
        </p:nvSpPr>
        <p:spPr>
          <a:xfrm>
            <a:off x="9688656" y="2938534"/>
            <a:ext cx="2119746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6600" b="1" i="0" cap="none" spc="0" dirty="0">
                <a:ln w="6600">
                  <a:noFill/>
                  <a:prstDash val="solid"/>
                </a:ln>
                <a:solidFill>
                  <a:srgbClr val="642EFF"/>
                </a:solidFill>
                <a:effectLst/>
                <a:latin typeface="+mj-lt"/>
                <a:ea typeface="+mj-ea"/>
              </a:rPr>
              <a:t>05</a:t>
            </a:r>
            <a:endParaRPr kumimoji="1" lang="zh-CN" altLang="en-US" sz="6600" b="1" i="0" cap="none" spc="0" dirty="0">
              <a:ln w="6600">
                <a:noFill/>
                <a:prstDash val="solid"/>
              </a:ln>
              <a:solidFill>
                <a:srgbClr val="642EFF"/>
              </a:solidFill>
              <a:effectLst/>
              <a:latin typeface="+mj-lt"/>
              <a:ea typeface="+mj-ea"/>
            </a:endParaRPr>
          </a:p>
        </p:txBody>
      </p:sp>
      <p:sp>
        <p:nvSpPr>
          <p:cNvPr id="26" name="文本占位符 17">
            <a:extLst>
              <a:ext uri="{FF2B5EF4-FFF2-40B4-BE49-F238E27FC236}">
                <a16:creationId xmlns:a16="http://schemas.microsoft.com/office/drawing/2014/main" id="{1EEFD1EB-24A5-5342-A763-C5D1940432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88656" y="4298552"/>
            <a:ext cx="2119746" cy="598488"/>
          </a:xfrm>
        </p:spPr>
        <p:txBody>
          <a:bodyPr anchor="ctr"/>
          <a:lstStyle>
            <a:lvl1pPr marL="0" indent="0" algn="ctr">
              <a:buNone/>
              <a:defRPr b="1" i="0">
                <a:solidFill>
                  <a:srgbClr val="090509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作品演示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C979A99-FA4E-5744-8F55-4007792011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314" y="339965"/>
            <a:ext cx="2335695" cy="6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82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4EACD7-EEA6-7B4C-A5C7-FC1D5553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0C3E03-6EEF-6148-A203-F9AAADE4B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3493D9-D4AB-684F-90D8-EFD5B637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EDC219-57BF-7C49-84D5-6E42E1144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DDEEA0-F6C0-724A-8F8C-7B389E92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9963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EF2CC3-7035-4B44-8462-71EE8331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D3681-3A3E-E548-A8A3-CC1997980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6BA633-5123-3A4C-A972-D7FE502D5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135DCA-B68B-3746-8A84-D2AC086F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4AACBF-A3F4-DD43-A836-CBFFD24F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34ADEC-7063-2343-BBA5-912FE2CB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7345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89F916-3087-C546-80A9-EA77338B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BDB317-BDCE-4D46-89F8-33462BB2B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BC22798-B330-204A-BDA4-1CAC29011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0635289-F3A2-2346-822B-192ACD2CD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48B3644-29FE-BA42-8E15-4AFB1D44B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92954-CF3C-294B-A43C-53CCF8DB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D131C01-BDF9-2A42-B315-1747CCDC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DF77FF7-1734-664F-A8A3-28EBABD1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483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168EF1-F6D2-2A44-8CB0-F6E95566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5556B58-A4BC-6A44-9799-EF358751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2CAB46-5A71-4742-AAAD-112965D9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7428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1E22C-3C27-814D-950C-8E3541B0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86FB15-5FDD-F842-B23E-FCB64382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FDBB73D-34DA-2C45-978F-869E7EB13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93EEC8-0FFB-2746-BD36-96FA926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5BC80C-C6B5-904B-89F4-B3BBDDAE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FB41CD-8023-AC49-8736-49BFEF74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632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B69318-50A3-1C4B-A0E2-A1ECB9CC0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B80B7A-E164-E145-82AB-6612ECB57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938A00-D8D6-384F-9BAF-C64F4A9C4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1BD443-E2DF-124C-B31F-02DD7C0E1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346D7D-232E-114E-9566-9E94F928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69E704-15CA-3E47-8975-5145EB9F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3566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34CD03-C329-6248-AE15-1C1D7351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807F33-7AFD-494E-BE86-265601061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54FA0F-9575-2346-9460-B8EC1844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998506-2526-CF49-BA54-3E8910D6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19A641-D543-6348-BC1D-F3F39AED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984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372A92-69AC-0147-B2D8-EB8D03BC8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3A88697-5D4E-AB46-A27B-E3D5711AC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DF144C-9B21-C642-B417-F8CB0CA1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A1E02A-60C9-8049-9EFF-F292AF54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BC3BDB-40A2-3242-BCEF-63C1CFD8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18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85414D9B-3E9C-AC43-A24A-C971A4BE124E}"/>
              </a:ext>
            </a:extLst>
          </p:cNvPr>
          <p:cNvGrpSpPr/>
          <p:nvPr userDrawn="1"/>
        </p:nvGrpSpPr>
        <p:grpSpPr>
          <a:xfrm rot="10800000">
            <a:off x="1" y="4653177"/>
            <a:ext cx="7180344" cy="1007162"/>
            <a:chOff x="5011655" y="4568449"/>
            <a:chExt cx="7180344" cy="1007162"/>
          </a:xfrm>
        </p:grpSpPr>
        <p:sp>
          <p:nvSpPr>
            <p:cNvPr id="23" name="任意形状 22">
              <a:extLst>
                <a:ext uri="{FF2B5EF4-FFF2-40B4-BE49-F238E27FC236}">
                  <a16:creationId xmlns:a16="http://schemas.microsoft.com/office/drawing/2014/main" id="{1BFCA35F-55E8-834E-8A3C-3F66E8166C90}"/>
                </a:ext>
              </a:extLst>
            </p:cNvPr>
            <p:cNvSpPr/>
            <p:nvPr userDrawn="1"/>
          </p:nvSpPr>
          <p:spPr>
            <a:xfrm>
              <a:off x="5011655" y="4568449"/>
              <a:ext cx="7180344" cy="1007162"/>
            </a:xfrm>
            <a:custGeom>
              <a:avLst/>
              <a:gdLst>
                <a:gd name="connsiteX0" fmla="*/ 296324 w 7180344"/>
                <a:gd name="connsiteY0" fmla="*/ 0 h 1007162"/>
                <a:gd name="connsiteX1" fmla="*/ 7180344 w 7180344"/>
                <a:gd name="connsiteY1" fmla="*/ 0 h 1007162"/>
                <a:gd name="connsiteX2" fmla="*/ 7180344 w 7180344"/>
                <a:gd name="connsiteY2" fmla="*/ 1007162 h 1007162"/>
                <a:gd name="connsiteX3" fmla="*/ 296324 w 7180344"/>
                <a:gd name="connsiteY3" fmla="*/ 1007162 h 1007162"/>
                <a:gd name="connsiteX4" fmla="*/ 296324 w 7180344"/>
                <a:gd name="connsiteY4" fmla="*/ 642649 h 1007162"/>
                <a:gd name="connsiteX5" fmla="*/ 0 w 7180344"/>
                <a:gd name="connsiteY5" fmla="*/ 642649 h 1007162"/>
                <a:gd name="connsiteX6" fmla="*/ 0 w 7180344"/>
                <a:gd name="connsiteY6" fmla="*/ 352279 h 1007162"/>
                <a:gd name="connsiteX7" fmla="*/ 296324 w 7180344"/>
                <a:gd name="connsiteY7" fmla="*/ 352279 h 100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0344" h="1007162">
                  <a:moveTo>
                    <a:pt x="296324" y="0"/>
                  </a:moveTo>
                  <a:lnTo>
                    <a:pt x="7180344" y="0"/>
                  </a:lnTo>
                  <a:lnTo>
                    <a:pt x="7180344" y="1007162"/>
                  </a:lnTo>
                  <a:lnTo>
                    <a:pt x="296324" y="1007162"/>
                  </a:lnTo>
                  <a:lnTo>
                    <a:pt x="296324" y="642649"/>
                  </a:lnTo>
                  <a:lnTo>
                    <a:pt x="0" y="642649"/>
                  </a:lnTo>
                  <a:lnTo>
                    <a:pt x="0" y="352279"/>
                  </a:lnTo>
                  <a:lnTo>
                    <a:pt x="296324" y="352279"/>
                  </a:lnTo>
                  <a:close/>
                </a:path>
              </a:pathLst>
            </a:custGeom>
            <a:gradFill>
              <a:gsLst>
                <a:gs pos="31000">
                  <a:srgbClr val="642FFF"/>
                </a:gs>
                <a:gs pos="0">
                  <a:srgbClr val="9026F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5FE07CA-DFEA-3342-A5EC-0FDBDBE72F6D}"/>
                </a:ext>
              </a:extLst>
            </p:cNvPr>
            <p:cNvSpPr/>
            <p:nvPr userDrawn="1"/>
          </p:nvSpPr>
          <p:spPr>
            <a:xfrm>
              <a:off x="5307980" y="4920696"/>
              <a:ext cx="292176" cy="290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64322E-F69F-9345-84F6-6D03FE24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7503C2-D2BA-224D-89A3-DEABA840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B5F0B3-2ED4-FE46-B82A-7618672A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8" name="标题 1">
            <a:extLst>
              <a:ext uri="{FF2B5EF4-FFF2-40B4-BE49-F238E27FC236}">
                <a16:creationId xmlns:a16="http://schemas.microsoft.com/office/drawing/2014/main" id="{1D65DD20-51B7-6D47-A3AF-8909BE9FDBD6}"/>
              </a:ext>
            </a:extLst>
          </p:cNvPr>
          <p:cNvSpPr txBox="1">
            <a:spLocks/>
          </p:cNvSpPr>
          <p:nvPr userDrawn="1"/>
        </p:nvSpPr>
        <p:spPr>
          <a:xfrm>
            <a:off x="6309013" y="1580607"/>
            <a:ext cx="2980460" cy="1325563"/>
          </a:xfrm>
          <a:prstGeom prst="rect">
            <a:avLst/>
          </a:prstGeom>
          <a:noFill/>
        </p:spPr>
        <p:txBody>
          <a:bodyPr vert="horz" lIns="9000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8000" b="1" cap="none" spc="0" dirty="0">
                <a:ln w="6600">
                  <a:noFill/>
                  <a:prstDash val="solid"/>
                </a:ln>
                <a:solidFill>
                  <a:srgbClr val="642FFF"/>
                </a:solidFill>
                <a:effectLst/>
              </a:rPr>
              <a:t>Part</a:t>
            </a:r>
            <a:endParaRPr kumimoji="1" lang="zh-CN" altLang="en-US" sz="8000" b="1" cap="none" spc="0" dirty="0">
              <a:ln w="6600">
                <a:noFill/>
                <a:prstDash val="solid"/>
              </a:ln>
              <a:solidFill>
                <a:srgbClr val="642FFF"/>
              </a:solidFill>
              <a:effectLst/>
            </a:endParaRPr>
          </a:p>
        </p:txBody>
      </p:sp>
      <p:sp>
        <p:nvSpPr>
          <p:cNvPr id="29" name="文本占位符 17">
            <a:extLst>
              <a:ext uri="{FF2B5EF4-FFF2-40B4-BE49-F238E27FC236}">
                <a16:creationId xmlns:a16="http://schemas.microsoft.com/office/drawing/2014/main" id="{416AF18B-DDD8-D443-B16A-092725A8FD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3071" y="2933301"/>
            <a:ext cx="4304799" cy="1115113"/>
          </a:xfrm>
        </p:spPr>
        <p:txBody>
          <a:bodyPr lIns="90000" anchor="ctr">
            <a:noAutofit/>
          </a:bodyPr>
          <a:lstStyle>
            <a:lvl1pPr marL="0" indent="0" algn="r">
              <a:buNone/>
              <a:defRPr sz="6600" b="1">
                <a:solidFill>
                  <a:srgbClr val="090509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项目介绍</a:t>
            </a:r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FD0C46D0-02A2-2E48-BFD4-52F6FC0DFE47}"/>
              </a:ext>
            </a:extLst>
          </p:cNvPr>
          <p:cNvSpPr txBox="1">
            <a:spLocks/>
          </p:cNvSpPr>
          <p:nvPr userDrawn="1"/>
        </p:nvSpPr>
        <p:spPr>
          <a:xfrm>
            <a:off x="8709312" y="1580607"/>
            <a:ext cx="2980460" cy="1325563"/>
          </a:xfrm>
          <a:prstGeom prst="rect">
            <a:avLst/>
          </a:prstGeom>
          <a:noFill/>
        </p:spPr>
        <p:txBody>
          <a:bodyPr vert="horz" lIns="9000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8800" b="1" cap="none" spc="0" dirty="0">
                <a:ln w="6600">
                  <a:noFill/>
                  <a:prstDash val="solid"/>
                </a:ln>
                <a:solidFill>
                  <a:srgbClr val="090509"/>
                </a:solidFill>
                <a:effectLst/>
              </a:rPr>
              <a:t>01</a:t>
            </a:r>
            <a:endParaRPr kumimoji="1" lang="zh-CN" altLang="en-US" sz="8800" b="1" cap="none" spc="0" dirty="0">
              <a:ln w="6600">
                <a:noFill/>
                <a:prstDash val="solid"/>
              </a:ln>
              <a:solidFill>
                <a:srgbClr val="090509"/>
              </a:solidFill>
              <a:effectLst/>
            </a:endParaRPr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FA19460A-C2CA-A44C-8044-2026EACF3A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3071" y="4114465"/>
            <a:ext cx="4304799" cy="972306"/>
          </a:xfr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None/>
              <a:defRPr sz="1400">
                <a:solidFill>
                  <a:srgbClr val="090509"/>
                </a:solidFill>
                <a:latin typeface="+mj-ea"/>
                <a:ea typeface="+mj-ea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单击编辑文本，文字是您思想的提炼，为了最终演示的良好效果，请尽量言简意赅的阐述观点</a:t>
            </a:r>
          </a:p>
        </p:txBody>
      </p:sp>
      <p:sp>
        <p:nvSpPr>
          <p:cNvPr id="25" name="任意形状 24">
            <a:extLst>
              <a:ext uri="{FF2B5EF4-FFF2-40B4-BE49-F238E27FC236}">
                <a16:creationId xmlns:a16="http://schemas.microsoft.com/office/drawing/2014/main" id="{2475A617-0077-F94A-84DA-F2EA29F4339B}"/>
              </a:ext>
            </a:extLst>
          </p:cNvPr>
          <p:cNvSpPr/>
          <p:nvPr userDrawn="1"/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31000">
                <a:srgbClr val="642FFF"/>
              </a:gs>
              <a:gs pos="0">
                <a:srgbClr val="9026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6" name="标题 1">
            <a:extLst>
              <a:ext uri="{FF2B5EF4-FFF2-40B4-BE49-F238E27FC236}">
                <a16:creationId xmlns:a16="http://schemas.microsoft.com/office/drawing/2014/main" id="{14403AC3-F761-2643-AC3C-861BD39F2445}"/>
              </a:ext>
            </a:extLst>
          </p:cNvPr>
          <p:cNvSpPr txBox="1">
            <a:spLocks/>
          </p:cNvSpPr>
          <p:nvPr userDrawn="1"/>
        </p:nvSpPr>
        <p:spPr>
          <a:xfrm>
            <a:off x="6509196" y="302752"/>
            <a:ext cx="5269068" cy="790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kumimoji="1" lang="zh-CN" altLang="en-US" sz="1600" b="1" i="0" dirty="0">
                <a:solidFill>
                  <a:srgbClr val="090509"/>
                </a:solidFill>
                <a:latin typeface="+mj-ea"/>
                <a:ea typeface="+mj-ea"/>
              </a:rPr>
              <a:t>第十二届“麒麟杯”全国开源应用软件开发大赛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B8B5BF53-6693-4B4F-8543-0E570DB49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314" y="339965"/>
            <a:ext cx="2335695" cy="60762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148F6D1-9489-4240-86B3-D5991F8A56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6727" y="1061544"/>
            <a:ext cx="5151600" cy="51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9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64322E-F69F-9345-84F6-6D03FE24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7503C2-D2BA-224D-89A3-DEABA840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B5F0B3-2ED4-FE46-B82A-7618672A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9" name="文本占位符 17">
            <a:extLst>
              <a:ext uri="{FF2B5EF4-FFF2-40B4-BE49-F238E27FC236}">
                <a16:creationId xmlns:a16="http://schemas.microsoft.com/office/drawing/2014/main" id="{416AF18B-DDD8-D443-B16A-092725A8FD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349490"/>
            <a:ext cx="2921000" cy="607626"/>
          </a:xfrm>
        </p:spPr>
        <p:txBody>
          <a:bodyPr lIns="90000" anchor="ctr">
            <a:noAutofit/>
          </a:bodyPr>
          <a:lstStyle>
            <a:lvl1pPr marL="0" indent="0" algn="l">
              <a:buNone/>
              <a:defRPr sz="3200" b="1" i="0">
                <a:solidFill>
                  <a:srgbClr val="642FFF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zh-CN" dirty="0"/>
              <a:t>1.1</a:t>
            </a:r>
            <a:r>
              <a:rPr kumimoji="1" lang="zh-CN" altLang="en-US" dirty="0"/>
              <a:t> 设计背景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9F2DEB29-C2B5-0942-918D-0AF1F253A6AC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529218" y="1445886"/>
            <a:ext cx="11133563" cy="4622027"/>
          </a:xfrm>
        </p:spPr>
        <p:txBody>
          <a:bodyPr/>
          <a:lstStyle>
            <a:lvl1pPr>
              <a:defRPr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 b="0" i="0">
                <a:solidFill>
                  <a:srgbClr val="090509"/>
                </a:solidFill>
                <a:latin typeface="+mn-ea"/>
                <a:ea typeface="+mn-ea"/>
              </a:defRPr>
            </a:lvl2pPr>
            <a:lvl3pPr>
              <a:defRPr b="0" i="0">
                <a:solidFill>
                  <a:srgbClr val="090509"/>
                </a:solidFill>
                <a:latin typeface="+mn-ea"/>
                <a:ea typeface="+mn-ea"/>
              </a:defRPr>
            </a:lvl3pPr>
            <a:lvl4pPr>
              <a:defRPr b="0" i="0">
                <a:solidFill>
                  <a:srgbClr val="090509"/>
                </a:solidFill>
                <a:latin typeface="+mn-ea"/>
                <a:ea typeface="+mn-ea"/>
              </a:defRPr>
            </a:lvl4pPr>
            <a:lvl5pPr>
              <a:defRPr b="0" i="0">
                <a:solidFill>
                  <a:srgbClr val="090509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6" name="任意形状 15">
            <a:extLst>
              <a:ext uri="{FF2B5EF4-FFF2-40B4-BE49-F238E27FC236}">
                <a16:creationId xmlns:a16="http://schemas.microsoft.com/office/drawing/2014/main" id="{25CEE564-3B51-1242-AA59-4C586248036B}"/>
              </a:ext>
            </a:extLst>
          </p:cNvPr>
          <p:cNvSpPr/>
          <p:nvPr userDrawn="1"/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31000">
                <a:srgbClr val="642FFF"/>
              </a:gs>
              <a:gs pos="0">
                <a:srgbClr val="9026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C2BA5A5-6285-B641-9176-6E6899D1BB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0"/>
            <a:ext cx="35814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4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64322E-F69F-9345-84F6-6D03FE24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7503C2-D2BA-224D-89A3-DEABA840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B5F0B3-2ED4-FE46-B82A-7618672A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9" name="文本占位符 17">
            <a:extLst>
              <a:ext uri="{FF2B5EF4-FFF2-40B4-BE49-F238E27FC236}">
                <a16:creationId xmlns:a16="http://schemas.microsoft.com/office/drawing/2014/main" id="{416AF18B-DDD8-D443-B16A-092725A8FD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349490"/>
            <a:ext cx="2921000" cy="607626"/>
          </a:xfrm>
        </p:spPr>
        <p:txBody>
          <a:bodyPr lIns="90000" anchor="ctr">
            <a:noAutofit/>
          </a:bodyPr>
          <a:lstStyle>
            <a:lvl1pPr marL="0" indent="0" algn="l">
              <a:buNone/>
              <a:defRPr sz="3200" b="1" i="0">
                <a:solidFill>
                  <a:srgbClr val="642FFF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zh-CN" dirty="0"/>
              <a:t>1.2</a:t>
            </a:r>
            <a:r>
              <a:rPr kumimoji="1" lang="zh-CN" altLang="en-US" dirty="0"/>
              <a:t> 设计目标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9F2DEB29-C2B5-0942-918D-0AF1F253A6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218" y="1445886"/>
            <a:ext cx="11133563" cy="4622027"/>
          </a:xfrm>
        </p:spPr>
        <p:txBody>
          <a:bodyPr/>
          <a:lstStyle>
            <a:lvl1pPr>
              <a:defRPr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 b="0" i="0">
                <a:solidFill>
                  <a:srgbClr val="090509"/>
                </a:solidFill>
                <a:latin typeface="+mn-ea"/>
                <a:ea typeface="+mn-ea"/>
              </a:defRPr>
            </a:lvl2pPr>
            <a:lvl3pPr>
              <a:defRPr b="0" i="0">
                <a:solidFill>
                  <a:srgbClr val="090509"/>
                </a:solidFill>
                <a:latin typeface="+mn-ea"/>
                <a:ea typeface="+mn-ea"/>
              </a:defRPr>
            </a:lvl3pPr>
            <a:lvl4pPr>
              <a:defRPr b="0" i="0">
                <a:solidFill>
                  <a:srgbClr val="090509"/>
                </a:solidFill>
                <a:latin typeface="+mn-ea"/>
                <a:ea typeface="+mn-ea"/>
              </a:defRPr>
            </a:lvl4pPr>
            <a:lvl5pPr>
              <a:defRPr b="0" i="0">
                <a:solidFill>
                  <a:srgbClr val="090509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9" name="任意形状 18">
            <a:extLst>
              <a:ext uri="{FF2B5EF4-FFF2-40B4-BE49-F238E27FC236}">
                <a16:creationId xmlns:a16="http://schemas.microsoft.com/office/drawing/2014/main" id="{BC0FF314-F68B-E64C-B532-3EDD12E0883F}"/>
              </a:ext>
            </a:extLst>
          </p:cNvPr>
          <p:cNvSpPr/>
          <p:nvPr userDrawn="1"/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31000">
                <a:srgbClr val="642FFF"/>
              </a:gs>
              <a:gs pos="0">
                <a:srgbClr val="9026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1F0E935-643D-0D4A-9633-DF49C5DC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0"/>
            <a:ext cx="35814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8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64322E-F69F-9345-84F6-6D03FE24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7503C2-D2BA-224D-89A3-DEABA840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B5F0B3-2ED4-FE46-B82A-7618672A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9" name="文本占位符 17">
            <a:extLst>
              <a:ext uri="{FF2B5EF4-FFF2-40B4-BE49-F238E27FC236}">
                <a16:creationId xmlns:a16="http://schemas.microsoft.com/office/drawing/2014/main" id="{416AF18B-DDD8-D443-B16A-092725A8FD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349490"/>
            <a:ext cx="4376737" cy="607626"/>
          </a:xfrm>
        </p:spPr>
        <p:txBody>
          <a:bodyPr lIns="90000" anchor="ctr">
            <a:noAutofit/>
          </a:bodyPr>
          <a:lstStyle>
            <a:lvl1pPr marL="0" indent="0" algn="l">
              <a:buNone/>
              <a:defRPr sz="3200" b="1" i="0">
                <a:solidFill>
                  <a:srgbClr val="642FFF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zh-CN" dirty="0"/>
              <a:t>1.3</a:t>
            </a:r>
            <a:r>
              <a:rPr kumimoji="1" lang="zh-CN" altLang="en-US" dirty="0"/>
              <a:t> 较同类产品的优势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9F2DEB29-C2B5-0942-918D-0AF1F253A6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218" y="1445886"/>
            <a:ext cx="11133563" cy="4622027"/>
          </a:xfrm>
        </p:spPr>
        <p:txBody>
          <a:bodyPr/>
          <a:lstStyle>
            <a:lvl1pPr>
              <a:defRPr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 b="0" i="0">
                <a:solidFill>
                  <a:srgbClr val="090509"/>
                </a:solidFill>
                <a:latin typeface="+mn-ea"/>
                <a:ea typeface="+mn-ea"/>
              </a:defRPr>
            </a:lvl2pPr>
            <a:lvl3pPr>
              <a:defRPr b="0" i="0">
                <a:solidFill>
                  <a:srgbClr val="090509"/>
                </a:solidFill>
                <a:latin typeface="+mn-ea"/>
                <a:ea typeface="+mn-ea"/>
              </a:defRPr>
            </a:lvl3pPr>
            <a:lvl4pPr>
              <a:defRPr b="0" i="0">
                <a:solidFill>
                  <a:srgbClr val="090509"/>
                </a:solidFill>
                <a:latin typeface="+mn-ea"/>
                <a:ea typeface="+mn-ea"/>
              </a:defRPr>
            </a:lvl4pPr>
            <a:lvl5pPr>
              <a:defRPr b="0" i="0">
                <a:solidFill>
                  <a:srgbClr val="090509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9" name="任意形状 18">
            <a:extLst>
              <a:ext uri="{FF2B5EF4-FFF2-40B4-BE49-F238E27FC236}">
                <a16:creationId xmlns:a16="http://schemas.microsoft.com/office/drawing/2014/main" id="{8AB3C43E-1EA8-3E44-9145-9A2C2C02417D}"/>
              </a:ext>
            </a:extLst>
          </p:cNvPr>
          <p:cNvSpPr/>
          <p:nvPr userDrawn="1"/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31000">
                <a:srgbClr val="642FFF"/>
              </a:gs>
              <a:gs pos="0">
                <a:srgbClr val="9026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CBA120-3811-A841-B077-387D56B6BA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0"/>
            <a:ext cx="35814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9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64322E-F69F-9345-84F6-6D03FE24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7503C2-D2BA-224D-89A3-DEABA840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B5F0B3-2ED4-FE46-B82A-7618672A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9" name="文本占位符 17">
            <a:extLst>
              <a:ext uri="{FF2B5EF4-FFF2-40B4-BE49-F238E27FC236}">
                <a16:creationId xmlns:a16="http://schemas.microsoft.com/office/drawing/2014/main" id="{416AF18B-DDD8-D443-B16A-092725A8FD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349490"/>
            <a:ext cx="4791074" cy="607626"/>
          </a:xfrm>
        </p:spPr>
        <p:txBody>
          <a:bodyPr lIns="90000" anchor="ctr">
            <a:noAutofit/>
          </a:bodyPr>
          <a:lstStyle>
            <a:lvl1pPr marL="0" indent="0" algn="l">
              <a:buNone/>
              <a:defRPr sz="3200" b="1" i="0">
                <a:solidFill>
                  <a:srgbClr val="642FFF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zh-CN" dirty="0"/>
              <a:t>1.4</a:t>
            </a:r>
            <a:r>
              <a:rPr kumimoji="1" lang="zh-CN" altLang="en-US" dirty="0"/>
              <a:t> 作品原创性情况说明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9F2DEB29-C2B5-0942-918D-0AF1F253A6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218" y="1445886"/>
            <a:ext cx="11133563" cy="4622027"/>
          </a:xfrm>
        </p:spPr>
        <p:txBody>
          <a:bodyPr/>
          <a:lstStyle>
            <a:lvl1pPr>
              <a:defRPr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 b="0" i="0">
                <a:solidFill>
                  <a:srgbClr val="090509"/>
                </a:solidFill>
                <a:latin typeface="+mn-ea"/>
                <a:ea typeface="+mn-ea"/>
              </a:defRPr>
            </a:lvl2pPr>
            <a:lvl3pPr>
              <a:defRPr b="0" i="0">
                <a:solidFill>
                  <a:srgbClr val="090509"/>
                </a:solidFill>
                <a:latin typeface="+mn-ea"/>
                <a:ea typeface="+mn-ea"/>
              </a:defRPr>
            </a:lvl3pPr>
            <a:lvl4pPr>
              <a:defRPr b="0" i="0">
                <a:solidFill>
                  <a:srgbClr val="090509"/>
                </a:solidFill>
                <a:latin typeface="+mn-ea"/>
                <a:ea typeface="+mn-ea"/>
              </a:defRPr>
            </a:lvl4pPr>
            <a:lvl5pPr>
              <a:defRPr b="0" i="0">
                <a:solidFill>
                  <a:srgbClr val="090509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19" name="任意形状 18">
            <a:extLst>
              <a:ext uri="{FF2B5EF4-FFF2-40B4-BE49-F238E27FC236}">
                <a16:creationId xmlns:a16="http://schemas.microsoft.com/office/drawing/2014/main" id="{E3B81883-C8AA-AF42-A5BF-3AA8843064B7}"/>
              </a:ext>
            </a:extLst>
          </p:cNvPr>
          <p:cNvSpPr/>
          <p:nvPr userDrawn="1"/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31000">
                <a:srgbClr val="642FFF"/>
              </a:gs>
              <a:gs pos="0">
                <a:srgbClr val="9026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6023967-69E2-E54D-BCF8-E9216C5065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0"/>
            <a:ext cx="35814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1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21072AD5-063F-3E43-A2D3-D6B6F082038D}"/>
              </a:ext>
            </a:extLst>
          </p:cNvPr>
          <p:cNvGrpSpPr/>
          <p:nvPr userDrawn="1"/>
        </p:nvGrpSpPr>
        <p:grpSpPr>
          <a:xfrm rot="10800000">
            <a:off x="1" y="4653177"/>
            <a:ext cx="7180344" cy="1007162"/>
            <a:chOff x="5011655" y="4568449"/>
            <a:chExt cx="7180344" cy="1007162"/>
          </a:xfrm>
        </p:grpSpPr>
        <p:sp>
          <p:nvSpPr>
            <p:cNvPr id="19" name="任意形状 18">
              <a:extLst>
                <a:ext uri="{FF2B5EF4-FFF2-40B4-BE49-F238E27FC236}">
                  <a16:creationId xmlns:a16="http://schemas.microsoft.com/office/drawing/2014/main" id="{4829466D-744B-CF49-816D-E8A348E2FA35}"/>
                </a:ext>
              </a:extLst>
            </p:cNvPr>
            <p:cNvSpPr/>
            <p:nvPr userDrawn="1"/>
          </p:nvSpPr>
          <p:spPr>
            <a:xfrm>
              <a:off x="5011655" y="4568449"/>
              <a:ext cx="7180344" cy="1007162"/>
            </a:xfrm>
            <a:custGeom>
              <a:avLst/>
              <a:gdLst>
                <a:gd name="connsiteX0" fmla="*/ 296324 w 7180344"/>
                <a:gd name="connsiteY0" fmla="*/ 0 h 1007162"/>
                <a:gd name="connsiteX1" fmla="*/ 7180344 w 7180344"/>
                <a:gd name="connsiteY1" fmla="*/ 0 h 1007162"/>
                <a:gd name="connsiteX2" fmla="*/ 7180344 w 7180344"/>
                <a:gd name="connsiteY2" fmla="*/ 1007162 h 1007162"/>
                <a:gd name="connsiteX3" fmla="*/ 296324 w 7180344"/>
                <a:gd name="connsiteY3" fmla="*/ 1007162 h 1007162"/>
                <a:gd name="connsiteX4" fmla="*/ 296324 w 7180344"/>
                <a:gd name="connsiteY4" fmla="*/ 642649 h 1007162"/>
                <a:gd name="connsiteX5" fmla="*/ 0 w 7180344"/>
                <a:gd name="connsiteY5" fmla="*/ 642649 h 1007162"/>
                <a:gd name="connsiteX6" fmla="*/ 0 w 7180344"/>
                <a:gd name="connsiteY6" fmla="*/ 352279 h 1007162"/>
                <a:gd name="connsiteX7" fmla="*/ 296324 w 7180344"/>
                <a:gd name="connsiteY7" fmla="*/ 352279 h 100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0344" h="1007162">
                  <a:moveTo>
                    <a:pt x="296324" y="0"/>
                  </a:moveTo>
                  <a:lnTo>
                    <a:pt x="7180344" y="0"/>
                  </a:lnTo>
                  <a:lnTo>
                    <a:pt x="7180344" y="1007162"/>
                  </a:lnTo>
                  <a:lnTo>
                    <a:pt x="296324" y="1007162"/>
                  </a:lnTo>
                  <a:lnTo>
                    <a:pt x="296324" y="642649"/>
                  </a:lnTo>
                  <a:lnTo>
                    <a:pt x="0" y="642649"/>
                  </a:lnTo>
                  <a:lnTo>
                    <a:pt x="0" y="352279"/>
                  </a:lnTo>
                  <a:lnTo>
                    <a:pt x="296324" y="352279"/>
                  </a:lnTo>
                  <a:close/>
                </a:path>
              </a:pathLst>
            </a:custGeom>
            <a:gradFill>
              <a:gsLst>
                <a:gs pos="31000">
                  <a:srgbClr val="642FFF"/>
                </a:gs>
                <a:gs pos="0">
                  <a:srgbClr val="9026F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E8230D7-DC6E-A445-9C68-90EF80430075}"/>
                </a:ext>
              </a:extLst>
            </p:cNvPr>
            <p:cNvSpPr/>
            <p:nvPr userDrawn="1"/>
          </p:nvSpPr>
          <p:spPr>
            <a:xfrm>
              <a:off x="5307980" y="4920696"/>
              <a:ext cx="292176" cy="290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24" name="标题 1">
            <a:extLst>
              <a:ext uri="{FF2B5EF4-FFF2-40B4-BE49-F238E27FC236}">
                <a16:creationId xmlns:a16="http://schemas.microsoft.com/office/drawing/2014/main" id="{65DA6D23-7A9A-0C44-8710-FBEACB7900C3}"/>
              </a:ext>
            </a:extLst>
          </p:cNvPr>
          <p:cNvSpPr txBox="1">
            <a:spLocks/>
          </p:cNvSpPr>
          <p:nvPr userDrawn="1"/>
        </p:nvSpPr>
        <p:spPr>
          <a:xfrm>
            <a:off x="6309013" y="1580607"/>
            <a:ext cx="2980460" cy="1325563"/>
          </a:xfrm>
          <a:prstGeom prst="rect">
            <a:avLst/>
          </a:prstGeom>
          <a:noFill/>
        </p:spPr>
        <p:txBody>
          <a:bodyPr vert="horz" lIns="9000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8000" b="1" i="0" cap="none" spc="0" dirty="0">
                <a:ln w="6600">
                  <a:noFill/>
                  <a:prstDash val="solid"/>
                </a:ln>
                <a:solidFill>
                  <a:srgbClr val="642FFF"/>
                </a:solidFill>
                <a:effectLst/>
                <a:latin typeface="+mj-lt"/>
                <a:ea typeface="Source Han Sans CN Heavy" panose="020B0500000000000000" pitchFamily="34" charset="-128"/>
              </a:rPr>
              <a:t>Part</a:t>
            </a:r>
            <a:endParaRPr kumimoji="1" lang="zh-CN" altLang="en-US" sz="8000" b="1" i="0" cap="none" spc="0" dirty="0">
              <a:ln w="6600">
                <a:noFill/>
                <a:prstDash val="solid"/>
              </a:ln>
              <a:solidFill>
                <a:srgbClr val="642FFF"/>
              </a:solidFill>
              <a:effectLst/>
              <a:latin typeface="+mj-lt"/>
              <a:ea typeface="Source Han Sans CN Heavy" panose="020B0500000000000000" pitchFamily="34" charset="-128"/>
            </a:endParaRP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E35289F9-1DA6-C044-9B95-D926CF7CB355}"/>
              </a:ext>
            </a:extLst>
          </p:cNvPr>
          <p:cNvSpPr txBox="1">
            <a:spLocks/>
          </p:cNvSpPr>
          <p:nvPr userDrawn="1"/>
        </p:nvSpPr>
        <p:spPr>
          <a:xfrm>
            <a:off x="8709312" y="1580607"/>
            <a:ext cx="2980460" cy="1325563"/>
          </a:xfrm>
          <a:prstGeom prst="rect">
            <a:avLst/>
          </a:prstGeom>
          <a:noFill/>
        </p:spPr>
        <p:txBody>
          <a:bodyPr vert="horz" lIns="9000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8800" b="1" i="0" cap="none" spc="0" dirty="0">
                <a:ln w="6600">
                  <a:noFill/>
                  <a:prstDash val="solid"/>
                </a:ln>
                <a:solidFill>
                  <a:srgbClr val="090509"/>
                </a:solidFill>
                <a:effectLst/>
                <a:latin typeface="+mj-lt"/>
                <a:ea typeface="Source Han Sans CN Heavy" panose="020B0500000000000000" pitchFamily="34" charset="-128"/>
              </a:rPr>
              <a:t>02</a:t>
            </a:r>
            <a:endParaRPr kumimoji="1" lang="zh-CN" altLang="en-US" sz="8800" b="1" i="0" cap="none" spc="0" dirty="0">
              <a:ln w="6600">
                <a:noFill/>
                <a:prstDash val="solid"/>
              </a:ln>
              <a:solidFill>
                <a:srgbClr val="090509"/>
              </a:solidFill>
              <a:effectLst/>
              <a:latin typeface="+mj-lt"/>
              <a:ea typeface="Source Han Sans CN Heavy" panose="020B0500000000000000" pitchFamily="34" charset="-128"/>
            </a:endParaRPr>
          </a:p>
        </p:txBody>
      </p:sp>
      <p:sp>
        <p:nvSpPr>
          <p:cNvPr id="41" name="任意形状 40">
            <a:extLst>
              <a:ext uri="{FF2B5EF4-FFF2-40B4-BE49-F238E27FC236}">
                <a16:creationId xmlns:a16="http://schemas.microsoft.com/office/drawing/2014/main" id="{3396BF64-963E-644B-B908-AEC3D61C38C2}"/>
              </a:ext>
            </a:extLst>
          </p:cNvPr>
          <p:cNvSpPr/>
          <p:nvPr userDrawn="1"/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31000">
                <a:srgbClr val="642FFF"/>
              </a:gs>
              <a:gs pos="0">
                <a:srgbClr val="9026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64322E-F69F-9345-84F6-6D03FE24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7503C2-D2BA-224D-89A3-DEABA840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B5F0B3-2ED4-FE46-B82A-7618672A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9" name="文本占位符 17">
            <a:extLst>
              <a:ext uri="{FF2B5EF4-FFF2-40B4-BE49-F238E27FC236}">
                <a16:creationId xmlns:a16="http://schemas.microsoft.com/office/drawing/2014/main" id="{416AF18B-DDD8-D443-B16A-092725A8FD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3071" y="2933301"/>
            <a:ext cx="4304799" cy="1115113"/>
          </a:xfrm>
        </p:spPr>
        <p:txBody>
          <a:bodyPr lIns="90000" anchor="ctr">
            <a:noAutofit/>
          </a:bodyPr>
          <a:lstStyle>
            <a:lvl1pPr marL="0" indent="0" algn="r">
              <a:buNone/>
              <a:defRPr sz="6600" b="1" i="0">
                <a:solidFill>
                  <a:srgbClr val="090509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项目亮点</a:t>
            </a:r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FA19460A-C2CA-A44C-8044-2026EACF3A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3071" y="4114465"/>
            <a:ext cx="4304799" cy="972306"/>
          </a:xfr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None/>
              <a:defRPr sz="1400"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单击编辑文本，文字是您思想的提炼，为了最终演示的良好效果，请尽量言简意赅的阐述观点</a:t>
            </a:r>
          </a:p>
        </p:txBody>
      </p:sp>
      <p:sp>
        <p:nvSpPr>
          <p:cNvPr id="43" name="标题 1">
            <a:extLst>
              <a:ext uri="{FF2B5EF4-FFF2-40B4-BE49-F238E27FC236}">
                <a16:creationId xmlns:a16="http://schemas.microsoft.com/office/drawing/2014/main" id="{A442ED3F-3D39-3247-9893-939495548B11}"/>
              </a:ext>
            </a:extLst>
          </p:cNvPr>
          <p:cNvSpPr txBox="1">
            <a:spLocks/>
          </p:cNvSpPr>
          <p:nvPr userDrawn="1"/>
        </p:nvSpPr>
        <p:spPr>
          <a:xfrm>
            <a:off x="6509196" y="302752"/>
            <a:ext cx="5269068" cy="790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kumimoji="1" lang="zh-CN" altLang="en-US" sz="1600" b="1" i="0" dirty="0">
                <a:solidFill>
                  <a:srgbClr val="090509"/>
                </a:solidFill>
                <a:latin typeface="+mj-ea"/>
                <a:ea typeface="+mj-ea"/>
              </a:rPr>
              <a:t>第十二届“麒麟杯”全国开源应用软件开发大赛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E40298D3-1156-3F4C-B5F6-58B1AEE89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314" y="339965"/>
            <a:ext cx="2335695" cy="60762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1A078AA-D87B-2246-B1AD-B7178AF66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6727" y="1061544"/>
            <a:ext cx="5151600" cy="51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1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64322E-F69F-9345-84F6-6D03FE24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7503C2-D2BA-224D-89A3-DEABA840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B5F0B3-2ED4-FE46-B82A-7618672A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9" name="文本占位符 17">
            <a:extLst>
              <a:ext uri="{FF2B5EF4-FFF2-40B4-BE49-F238E27FC236}">
                <a16:creationId xmlns:a16="http://schemas.microsoft.com/office/drawing/2014/main" id="{416AF18B-DDD8-D443-B16A-092725A8FD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349490"/>
            <a:ext cx="2921000" cy="607626"/>
          </a:xfrm>
        </p:spPr>
        <p:txBody>
          <a:bodyPr lIns="90000" anchor="ctr">
            <a:noAutofit/>
          </a:bodyPr>
          <a:lstStyle>
            <a:lvl1pPr marL="0" indent="0" algn="l">
              <a:buNone/>
              <a:defRPr sz="3200" b="1" i="0">
                <a:solidFill>
                  <a:srgbClr val="642FFF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zh-CN" dirty="0"/>
              <a:t>2.1</a:t>
            </a:r>
            <a:r>
              <a:rPr kumimoji="1" lang="zh-CN" altLang="en-US" dirty="0"/>
              <a:t> 功能亮点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9F2DEB29-C2B5-0942-918D-0AF1F253A6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218" y="1445886"/>
            <a:ext cx="11133563" cy="4622027"/>
          </a:xfrm>
        </p:spPr>
        <p:txBody>
          <a:bodyPr/>
          <a:lstStyle>
            <a:lvl1pPr>
              <a:defRPr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 b="0" i="0">
                <a:solidFill>
                  <a:srgbClr val="090509"/>
                </a:solidFill>
                <a:latin typeface="+mn-ea"/>
                <a:ea typeface="+mn-ea"/>
              </a:defRPr>
            </a:lvl2pPr>
            <a:lvl3pPr>
              <a:defRPr b="0" i="0">
                <a:solidFill>
                  <a:srgbClr val="090509"/>
                </a:solidFill>
                <a:latin typeface="+mn-ea"/>
                <a:ea typeface="+mn-ea"/>
              </a:defRPr>
            </a:lvl3pPr>
            <a:lvl4pPr>
              <a:defRPr b="0" i="0">
                <a:solidFill>
                  <a:srgbClr val="090509"/>
                </a:solidFill>
                <a:latin typeface="+mn-ea"/>
                <a:ea typeface="+mn-ea"/>
              </a:defRPr>
            </a:lvl4pPr>
            <a:lvl5pPr>
              <a:defRPr b="0" i="0">
                <a:solidFill>
                  <a:srgbClr val="090509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9" name="任意形状 18">
            <a:extLst>
              <a:ext uri="{FF2B5EF4-FFF2-40B4-BE49-F238E27FC236}">
                <a16:creationId xmlns:a16="http://schemas.microsoft.com/office/drawing/2014/main" id="{8CF1DCC6-72F0-D042-ABD8-F0ABFA51E0CD}"/>
              </a:ext>
            </a:extLst>
          </p:cNvPr>
          <p:cNvSpPr/>
          <p:nvPr userDrawn="1"/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31000">
                <a:srgbClr val="642FFF"/>
              </a:gs>
              <a:gs pos="0">
                <a:srgbClr val="9026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04D3993-3ADD-3B4A-B96F-75D376F8F6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0"/>
            <a:ext cx="35814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1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66E949-8A7F-0345-BB89-513D9131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600307-4FEB-B643-9F2C-74B59F9ED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BB29FC-4705-1740-A938-4BF006C74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00916-396A-A444-B6A6-572F44C7530F}" type="datetimeFigureOut">
              <a:rPr kumimoji="1" lang="zh-CN" altLang="en-US" smtClean="0"/>
              <a:t>2023/9/28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3A7943-5BF1-D749-94DD-E2E30AF8E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34B506-404B-194C-8054-43B063B9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36D65-86F8-1345-A972-51E3FE9D24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215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50" r:id="rId19"/>
    <p:sldLayoutId id="2147483651" r:id="rId20"/>
    <p:sldLayoutId id="2147483652" r:id="rId21"/>
    <p:sldLayoutId id="2147483653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70C4A6-54F1-F349-93A3-791172A6F0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81E390-19B9-2446-9A48-087EE50605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2BF3BF-CF0D-2347-9944-98D4900CEB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9B1DC78-44CD-8846-8CA8-2FF7F5007E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9FFA8920-FBE3-0346-9328-4CAEC37857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789049ED-ECB5-EA4B-A336-BCF3B363D9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6A267BB2-86B1-E541-B033-878572BAD0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zh-CN" altLang="en-US" dirty="0"/>
              <a:t>学校名称：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E25F43F6-8BB7-2E4B-A0FA-FEF19D8CFF2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zh-CN" altLang="en-US" dirty="0"/>
              <a:t>参赛队伍：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73E326EC-48B4-CE4C-B40D-05B07604AB8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zh-CN" altLang="en-US" dirty="0"/>
              <a:t>队伍成员：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5E05968A-8715-B84D-AAAC-365B34BE1F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zh-CN" altLang="en-US" dirty="0"/>
              <a:t>指导教师：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165F5CC9-6FB7-A743-89D1-1B33E7C5D96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1" lang="zh-CN" altLang="en-US" dirty="0"/>
              <a:t>完成日期：</a:t>
            </a:r>
          </a:p>
        </p:txBody>
      </p:sp>
    </p:spTree>
    <p:extLst>
      <p:ext uri="{BB962C8B-B14F-4D97-AF65-F5344CB8AC3E}">
        <p14:creationId xmlns:p14="http://schemas.microsoft.com/office/powerpoint/2010/main" val="3248337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9BF2A7C-8FBB-8F43-BAC4-5BDBF5E0B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2.2</a:t>
            </a:r>
            <a:r>
              <a:rPr kumimoji="1" lang="zh-CN" altLang="en-US" dirty="0"/>
              <a:t> </a:t>
            </a:r>
            <a:r>
              <a:rPr kumimoji="1" lang="en-US" altLang="zh-CN" dirty="0"/>
              <a:t>UI</a:t>
            </a:r>
            <a:r>
              <a:rPr kumimoji="1" lang="zh-CN" altLang="en-US" dirty="0"/>
              <a:t> 亮点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AA695-B502-5A4A-830D-2C330952062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4365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122C8C2-5E9A-BC43-8D67-5DD72A7264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技术难点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71F23F-84DF-D741-ADAD-E787DECEC6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049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8C3FF3A-D0F0-9340-A9D6-F7B766985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3.1</a:t>
            </a:r>
            <a:r>
              <a:rPr kumimoji="1" lang="zh-CN" altLang="en-US" dirty="0"/>
              <a:t> 技术栈与调用库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7BE356-DCA2-794B-BA1B-79657766C12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548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7CF2154-7861-4B45-9C95-E859965997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3.2</a:t>
            </a:r>
            <a:r>
              <a:rPr kumimoji="1" lang="zh-CN" altLang="en-US" dirty="0"/>
              <a:t> 软件功能框架（用例图等）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1CF08D-ACAE-CB43-8546-2FA11AFD5EA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819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1FEFB78-3494-6144-AB22-0A93B944CF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项目测试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340AD7-CC07-FB46-BF7C-0E747C8F9A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808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3759EC1-B6DB-EA40-9049-1057FEDD1B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4.1</a:t>
            </a:r>
            <a:r>
              <a:rPr kumimoji="1" lang="zh-CN" altLang="en-US" dirty="0"/>
              <a:t> 项目测试结果说明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3AACBB-D743-594A-AE7D-5B415A13766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636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4793562-1AF0-4B4C-86BE-F10E8CBA4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作品演示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82A6EF-44BF-F640-ADB9-D4E958739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0821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E1B7902-4484-B941-A9AB-A9353EFFD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5.1</a:t>
            </a:r>
            <a:r>
              <a:rPr kumimoji="1" lang="zh-CN" altLang="en-US" dirty="0"/>
              <a:t> 作品演示播放</a:t>
            </a:r>
          </a:p>
        </p:txBody>
      </p:sp>
      <p:sp>
        <p:nvSpPr>
          <p:cNvPr id="3" name="媒体占位符 2">
            <a:extLst>
              <a:ext uri="{FF2B5EF4-FFF2-40B4-BE49-F238E27FC236}">
                <a16:creationId xmlns:a16="http://schemas.microsoft.com/office/drawing/2014/main" id="{D03787C5-A844-804D-BA8F-19C6CC22A194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152076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B64A5D-232D-CF4C-B7D3-FEAAD4DC8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D37043-71F8-6441-A91B-3DBA15CB34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4DE7D0-8DF4-2B4C-AD14-7809E225F0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05BE59-EE59-DB4C-8D1A-6CDAD58F4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4C2B3EF7-720E-A542-8FC4-5AD0C80A16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E6EAAC6-96C4-7642-B9D9-E2357EC0EF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4EE4D7FF-37F2-B84D-BD78-942B1BA1FC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zh-CN" altLang="en-US" dirty="0"/>
              <a:t>学校名称：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4FBE6367-AA3E-B649-B62C-A9EDDCFC5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zh-CN" altLang="en-US" dirty="0"/>
              <a:t>参赛队伍：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68B827E-7B98-0345-B2DA-AF174222FD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zh-CN" altLang="en-US" dirty="0"/>
              <a:t>队伍成员：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3E9AFA56-FF63-6440-A3A8-C10867D1881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zh-CN" altLang="en-US" dirty="0"/>
              <a:t>指导教师：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3321F958-BE7E-1845-875B-0B9579174A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1" lang="zh-CN" altLang="en-US" dirty="0"/>
              <a:t>完成日期：</a:t>
            </a:r>
          </a:p>
        </p:txBody>
      </p:sp>
    </p:spTree>
    <p:extLst>
      <p:ext uri="{BB962C8B-B14F-4D97-AF65-F5344CB8AC3E}">
        <p14:creationId xmlns:p14="http://schemas.microsoft.com/office/powerpoint/2010/main" val="356637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29B1CC2-BE18-AF49-9B3B-E5F14D74D4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项目介绍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D078D7-C1C5-B445-91CB-36DBE73A03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项目亮点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D2C620B-88B4-9041-A4B2-15BCCBC1B1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技术难点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334CA60-27CD-D443-B12A-BC67C5B0B6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项目测试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07D6D7F-B7B2-2E40-A35E-C5DDB09BD5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作品演示</a:t>
            </a:r>
          </a:p>
        </p:txBody>
      </p:sp>
    </p:spTree>
    <p:extLst>
      <p:ext uri="{BB962C8B-B14F-4D97-AF65-F5344CB8AC3E}">
        <p14:creationId xmlns:p14="http://schemas.microsoft.com/office/powerpoint/2010/main" val="120063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BA570F8-0A8C-E349-813F-9EDFE29D9C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项目介绍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37FD49-CB20-064E-ADE2-2279C0749D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719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A2AE32E-C0EE-A64A-AC93-FEA0A545BD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1.1</a:t>
            </a:r>
            <a:r>
              <a:rPr kumimoji="1" lang="zh-CN" altLang="en-US" dirty="0"/>
              <a:t> 设计背景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370330-BB0A-6641-9FD9-EB556A5E95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194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FEF44BF-B806-EC44-AFC7-F7AFBDB4F1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1.2</a:t>
            </a:r>
            <a:r>
              <a:rPr kumimoji="1" lang="zh-CN" altLang="en-US" dirty="0"/>
              <a:t> 设计目标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CD1AD-5057-2E4C-A887-823F4528307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585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7F67F6C-0D14-D647-8770-6103C1CD2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1.3</a:t>
            </a:r>
            <a:r>
              <a:rPr kumimoji="1" lang="zh-CN" altLang="en-US" dirty="0"/>
              <a:t> 较同类产品的优势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BB0A72-0FBF-BB41-B559-31691EAA39A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432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334B370-B7E0-4248-A091-57F793E406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1.4</a:t>
            </a:r>
            <a:r>
              <a:rPr kumimoji="1" lang="zh-CN" altLang="en-US" dirty="0"/>
              <a:t> 作品原创性情况说明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1F42F1-1340-1E4C-8344-8D9C9D937B3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333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BD94DC0-928E-224A-B209-07F55F4C7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项目亮点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64BFD9-E435-354D-9237-90861A3856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639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FC55EA8-30BD-1A4F-92F0-6739FF3F42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2.1</a:t>
            </a:r>
            <a:r>
              <a:rPr kumimoji="1" lang="zh-CN" altLang="en-US" dirty="0"/>
              <a:t> 功能亮点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C0781A-9459-8944-B669-EF7D70A2967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2054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99</Words>
  <Application>Microsoft Macintosh PowerPoint</Application>
  <PresentationFormat>宽屏</PresentationFormat>
  <Paragraphs>30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等线</vt:lpstr>
      <vt:lpstr>黑体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41</cp:revision>
  <dcterms:created xsi:type="dcterms:W3CDTF">2023-09-27T05:56:47Z</dcterms:created>
  <dcterms:modified xsi:type="dcterms:W3CDTF">2023-09-28T08:44:38Z</dcterms:modified>
</cp:coreProperties>
</file>